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92" r:id="rId5"/>
    <p:sldId id="298" r:id="rId6"/>
    <p:sldId id="275" r:id="rId7"/>
    <p:sldId id="277" r:id="rId8"/>
    <p:sldId id="278" r:id="rId9"/>
    <p:sldId id="279" r:id="rId10"/>
    <p:sldId id="297" r:id="rId11"/>
    <p:sldId id="283" r:id="rId12"/>
    <p:sldId id="294" r:id="rId13"/>
    <p:sldId id="284" r:id="rId14"/>
    <p:sldId id="285" r:id="rId15"/>
    <p:sldId id="286" r:id="rId16"/>
    <p:sldId id="287" r:id="rId17"/>
    <p:sldId id="288" r:id="rId18"/>
    <p:sldId id="289" r:id="rId19"/>
    <p:sldId id="299" r:id="rId20"/>
    <p:sldId id="290" r:id="rId21"/>
    <p:sldId id="291" r:id="rId22"/>
    <p:sldId id="300" r:id="rId23"/>
    <p:sldId id="295" r:id="rId24"/>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a Thornborough" initials="JT" lastIdx="5" clrIdx="0">
    <p:extLst>
      <p:ext uri="{19B8F6BF-5375-455C-9EA6-DF929625EA0E}">
        <p15:presenceInfo xmlns:p15="http://schemas.microsoft.com/office/powerpoint/2012/main" userId="S::joannat@britac.ac.uk::9590820a-1af9-4e1e-b95d-1e141ffae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63D4B1"/>
    <a:srgbClr val="FFDA32"/>
    <a:srgbClr val="FF6035"/>
    <a:srgbClr val="FDB8AE"/>
    <a:srgbClr val="D7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5585" autoAdjust="0"/>
  </p:normalViewPr>
  <p:slideViewPr>
    <p:cSldViewPr>
      <p:cViewPr varScale="1">
        <p:scale>
          <a:sx n="60" d="100"/>
          <a:sy n="60" d="100"/>
        </p:scale>
        <p:origin x="1152" y="60"/>
      </p:cViewPr>
      <p:guideLst>
        <p:guide orient="horz" pos="2880"/>
        <p:guide pos="2160"/>
      </p:guideLst>
    </p:cSldViewPr>
  </p:slideViewPr>
  <p:outlineViewPr>
    <p:cViewPr>
      <p:scale>
        <a:sx n="33" d="100"/>
        <a:sy n="33" d="100"/>
      </p:scale>
      <p:origin x="0" y="-586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C5B71851-FC02-41F4-A72C-F17FE5C95258}" type="datetimeFigureOut">
              <a:rPr lang="en-GB" smtClean="0"/>
              <a:t>29/03/2021</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AA1B1C22-9C31-4983-997A-4EB2B91D1378}" type="slidenum">
              <a:rPr lang="en-GB" smtClean="0"/>
              <a:t>‹#›</a:t>
            </a:fld>
            <a:endParaRPr lang="en-GB"/>
          </a:p>
        </p:txBody>
      </p:sp>
    </p:spTree>
    <p:extLst>
      <p:ext uri="{BB962C8B-B14F-4D97-AF65-F5344CB8AC3E}">
        <p14:creationId xmlns:p14="http://schemas.microsoft.com/office/powerpoint/2010/main" val="233940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AA1B1C22-9C31-4983-997A-4EB2B91D1378}" type="slidenum">
              <a:rPr lang="en-GB" smtClean="0"/>
              <a:t>3</a:t>
            </a:fld>
            <a:endParaRPr lang="en-GB"/>
          </a:p>
        </p:txBody>
      </p:sp>
    </p:spTree>
    <p:extLst>
      <p:ext uri="{BB962C8B-B14F-4D97-AF65-F5344CB8AC3E}">
        <p14:creationId xmlns:p14="http://schemas.microsoft.com/office/powerpoint/2010/main" val="286536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1B1C22-9C31-4983-997A-4EB2B91D1378}" type="slidenum">
              <a:rPr lang="en-GB" smtClean="0"/>
              <a:t>5</a:t>
            </a:fld>
            <a:endParaRPr lang="en-GB"/>
          </a:p>
        </p:txBody>
      </p:sp>
    </p:spTree>
    <p:extLst>
      <p:ext uri="{BB962C8B-B14F-4D97-AF65-F5344CB8AC3E}">
        <p14:creationId xmlns:p14="http://schemas.microsoft.com/office/powerpoint/2010/main" val="385579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1B1C22-9C31-4983-997A-4EB2B91D1378}" type="slidenum">
              <a:rPr lang="en-GB" smtClean="0"/>
              <a:t>6</a:t>
            </a:fld>
            <a:endParaRPr lang="en-GB"/>
          </a:p>
        </p:txBody>
      </p:sp>
    </p:spTree>
    <p:extLst>
      <p:ext uri="{BB962C8B-B14F-4D97-AF65-F5344CB8AC3E}">
        <p14:creationId xmlns:p14="http://schemas.microsoft.com/office/powerpoint/2010/main" val="57157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1B1C22-9C31-4983-997A-4EB2B91D1378}" type="slidenum">
              <a:rPr lang="en-GB" smtClean="0"/>
              <a:t>11</a:t>
            </a:fld>
            <a:endParaRPr lang="en-GB"/>
          </a:p>
        </p:txBody>
      </p:sp>
    </p:spTree>
    <p:extLst>
      <p:ext uri="{BB962C8B-B14F-4D97-AF65-F5344CB8AC3E}">
        <p14:creationId xmlns:p14="http://schemas.microsoft.com/office/powerpoint/2010/main" val="374320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3608151" y="4889033"/>
            <a:ext cx="4996180" cy="2689225"/>
          </a:xfrm>
          <a:custGeom>
            <a:avLst/>
            <a:gdLst/>
            <a:ahLst/>
            <a:cxnLst/>
            <a:rect l="l" t="t" r="r" b="b"/>
            <a:pathLst>
              <a:path w="4996180" h="2689225">
                <a:moveTo>
                  <a:pt x="2497772" y="0"/>
                </a:moveTo>
                <a:lnTo>
                  <a:pt x="2449194" y="462"/>
                </a:lnTo>
                <a:lnTo>
                  <a:pt x="2400841" y="1846"/>
                </a:lnTo>
                <a:lnTo>
                  <a:pt x="2352722" y="4141"/>
                </a:lnTo>
                <a:lnTo>
                  <a:pt x="2304846" y="7340"/>
                </a:lnTo>
                <a:lnTo>
                  <a:pt x="2257219" y="11434"/>
                </a:lnTo>
                <a:lnTo>
                  <a:pt x="2209851" y="16414"/>
                </a:lnTo>
                <a:lnTo>
                  <a:pt x="2162751" y="22274"/>
                </a:lnTo>
                <a:lnTo>
                  <a:pt x="2115926" y="29003"/>
                </a:lnTo>
                <a:lnTo>
                  <a:pt x="2069385" y="36594"/>
                </a:lnTo>
                <a:lnTo>
                  <a:pt x="2023136" y="45038"/>
                </a:lnTo>
                <a:lnTo>
                  <a:pt x="1977187" y="54328"/>
                </a:lnTo>
                <a:lnTo>
                  <a:pt x="1931548" y="64454"/>
                </a:lnTo>
                <a:lnTo>
                  <a:pt x="1886226" y="75408"/>
                </a:lnTo>
                <a:lnTo>
                  <a:pt x="1841230" y="87182"/>
                </a:lnTo>
                <a:lnTo>
                  <a:pt x="1796569" y="99767"/>
                </a:lnTo>
                <a:lnTo>
                  <a:pt x="1752249" y="113155"/>
                </a:lnTo>
                <a:lnTo>
                  <a:pt x="1708281" y="127338"/>
                </a:lnTo>
                <a:lnTo>
                  <a:pt x="1664672" y="142308"/>
                </a:lnTo>
                <a:lnTo>
                  <a:pt x="1621430" y="158055"/>
                </a:lnTo>
                <a:lnTo>
                  <a:pt x="1578564" y="174572"/>
                </a:lnTo>
                <a:lnTo>
                  <a:pt x="1536083" y="191851"/>
                </a:lnTo>
                <a:lnTo>
                  <a:pt x="1493995" y="209882"/>
                </a:lnTo>
                <a:lnTo>
                  <a:pt x="1452308" y="228657"/>
                </a:lnTo>
                <a:lnTo>
                  <a:pt x="1411030" y="248169"/>
                </a:lnTo>
                <a:lnTo>
                  <a:pt x="1370170" y="268408"/>
                </a:lnTo>
                <a:lnTo>
                  <a:pt x="1329737" y="289367"/>
                </a:lnTo>
                <a:lnTo>
                  <a:pt x="1289738" y="311036"/>
                </a:lnTo>
                <a:lnTo>
                  <a:pt x="1250182" y="333409"/>
                </a:lnTo>
                <a:lnTo>
                  <a:pt x="1211077" y="356475"/>
                </a:lnTo>
                <a:lnTo>
                  <a:pt x="1172432" y="380228"/>
                </a:lnTo>
                <a:lnTo>
                  <a:pt x="1134255" y="404657"/>
                </a:lnTo>
                <a:lnTo>
                  <a:pt x="1096555" y="429756"/>
                </a:lnTo>
                <a:lnTo>
                  <a:pt x="1059340" y="455516"/>
                </a:lnTo>
                <a:lnTo>
                  <a:pt x="1022618" y="481928"/>
                </a:lnTo>
                <a:lnTo>
                  <a:pt x="986397" y="508984"/>
                </a:lnTo>
                <a:lnTo>
                  <a:pt x="950687" y="536675"/>
                </a:lnTo>
                <a:lnTo>
                  <a:pt x="915495" y="564994"/>
                </a:lnTo>
                <a:lnTo>
                  <a:pt x="880829" y="593932"/>
                </a:lnTo>
                <a:lnTo>
                  <a:pt x="846699" y="623480"/>
                </a:lnTo>
                <a:lnTo>
                  <a:pt x="813112" y="653630"/>
                </a:lnTo>
                <a:lnTo>
                  <a:pt x="780078" y="684374"/>
                </a:lnTo>
                <a:lnTo>
                  <a:pt x="747603" y="715703"/>
                </a:lnTo>
                <a:lnTo>
                  <a:pt x="715697" y="747609"/>
                </a:lnTo>
                <a:lnTo>
                  <a:pt x="684368" y="780084"/>
                </a:lnTo>
                <a:lnTo>
                  <a:pt x="653624" y="813119"/>
                </a:lnTo>
                <a:lnTo>
                  <a:pt x="623474" y="846706"/>
                </a:lnTo>
                <a:lnTo>
                  <a:pt x="593926" y="880837"/>
                </a:lnTo>
                <a:lnTo>
                  <a:pt x="564989" y="915502"/>
                </a:lnTo>
                <a:lnTo>
                  <a:pt x="536670" y="950695"/>
                </a:lnTo>
                <a:lnTo>
                  <a:pt x="508979" y="986405"/>
                </a:lnTo>
                <a:lnTo>
                  <a:pt x="481923" y="1022626"/>
                </a:lnTo>
                <a:lnTo>
                  <a:pt x="455512" y="1059348"/>
                </a:lnTo>
                <a:lnTo>
                  <a:pt x="429752" y="1096564"/>
                </a:lnTo>
                <a:lnTo>
                  <a:pt x="404653" y="1134264"/>
                </a:lnTo>
                <a:lnTo>
                  <a:pt x="380224" y="1172441"/>
                </a:lnTo>
                <a:lnTo>
                  <a:pt x="356472" y="1211086"/>
                </a:lnTo>
                <a:lnTo>
                  <a:pt x="333406" y="1250191"/>
                </a:lnTo>
                <a:lnTo>
                  <a:pt x="311033" y="1289747"/>
                </a:lnTo>
                <a:lnTo>
                  <a:pt x="289364" y="1329746"/>
                </a:lnTo>
                <a:lnTo>
                  <a:pt x="268406" y="1370180"/>
                </a:lnTo>
                <a:lnTo>
                  <a:pt x="248166" y="1411040"/>
                </a:lnTo>
                <a:lnTo>
                  <a:pt x="228655" y="1452318"/>
                </a:lnTo>
                <a:lnTo>
                  <a:pt x="209880" y="1494006"/>
                </a:lnTo>
                <a:lnTo>
                  <a:pt x="191849" y="1536094"/>
                </a:lnTo>
                <a:lnTo>
                  <a:pt x="174571" y="1578575"/>
                </a:lnTo>
                <a:lnTo>
                  <a:pt x="158054" y="1621441"/>
                </a:lnTo>
                <a:lnTo>
                  <a:pt x="142306" y="1664683"/>
                </a:lnTo>
                <a:lnTo>
                  <a:pt x="127337" y="1708292"/>
                </a:lnTo>
                <a:lnTo>
                  <a:pt x="113154" y="1752261"/>
                </a:lnTo>
                <a:lnTo>
                  <a:pt x="99766" y="1796580"/>
                </a:lnTo>
                <a:lnTo>
                  <a:pt x="87181" y="1841242"/>
                </a:lnTo>
                <a:lnTo>
                  <a:pt x="75407" y="1886238"/>
                </a:lnTo>
                <a:lnTo>
                  <a:pt x="64453" y="1931560"/>
                </a:lnTo>
                <a:lnTo>
                  <a:pt x="54327" y="1977200"/>
                </a:lnTo>
                <a:lnTo>
                  <a:pt x="45038" y="2023148"/>
                </a:lnTo>
                <a:lnTo>
                  <a:pt x="36594" y="2069397"/>
                </a:lnTo>
                <a:lnTo>
                  <a:pt x="29003" y="2115938"/>
                </a:lnTo>
                <a:lnTo>
                  <a:pt x="22273" y="2162763"/>
                </a:lnTo>
                <a:lnTo>
                  <a:pt x="16414" y="2209864"/>
                </a:lnTo>
                <a:lnTo>
                  <a:pt x="11434" y="2257232"/>
                </a:lnTo>
                <a:lnTo>
                  <a:pt x="7340" y="2304858"/>
                </a:lnTo>
                <a:lnTo>
                  <a:pt x="4141" y="2352735"/>
                </a:lnTo>
                <a:lnTo>
                  <a:pt x="1846" y="2400854"/>
                </a:lnTo>
                <a:lnTo>
                  <a:pt x="462" y="2449207"/>
                </a:lnTo>
                <a:lnTo>
                  <a:pt x="0" y="2497785"/>
                </a:lnTo>
                <a:lnTo>
                  <a:pt x="462" y="2546363"/>
                </a:lnTo>
                <a:lnTo>
                  <a:pt x="1846" y="2594715"/>
                </a:lnTo>
                <a:lnTo>
                  <a:pt x="4141" y="2642834"/>
                </a:lnTo>
                <a:lnTo>
                  <a:pt x="7240" y="2689221"/>
                </a:lnTo>
                <a:lnTo>
                  <a:pt x="4988317" y="2689221"/>
                </a:lnTo>
                <a:lnTo>
                  <a:pt x="4991416" y="2642834"/>
                </a:lnTo>
                <a:lnTo>
                  <a:pt x="4993711" y="2594715"/>
                </a:lnTo>
                <a:lnTo>
                  <a:pt x="4995094" y="2546363"/>
                </a:lnTo>
                <a:lnTo>
                  <a:pt x="4995557" y="2497785"/>
                </a:lnTo>
                <a:lnTo>
                  <a:pt x="4995094" y="2449207"/>
                </a:lnTo>
                <a:lnTo>
                  <a:pt x="4993711" y="2400854"/>
                </a:lnTo>
                <a:lnTo>
                  <a:pt x="4991416" y="2352735"/>
                </a:lnTo>
                <a:lnTo>
                  <a:pt x="4988217" y="2304858"/>
                </a:lnTo>
                <a:lnTo>
                  <a:pt x="4984123" y="2257232"/>
                </a:lnTo>
                <a:lnTo>
                  <a:pt x="4979142" y="2209864"/>
                </a:lnTo>
                <a:lnTo>
                  <a:pt x="4973283" y="2162763"/>
                </a:lnTo>
                <a:lnTo>
                  <a:pt x="4966554" y="2115938"/>
                </a:lnTo>
                <a:lnTo>
                  <a:pt x="4958963" y="2069397"/>
                </a:lnTo>
                <a:lnTo>
                  <a:pt x="4950518" y="2023148"/>
                </a:lnTo>
                <a:lnTo>
                  <a:pt x="4941229" y="1977200"/>
                </a:lnTo>
                <a:lnTo>
                  <a:pt x="4931103" y="1931560"/>
                </a:lnTo>
                <a:lnTo>
                  <a:pt x="4920149" y="1886238"/>
                </a:lnTo>
                <a:lnTo>
                  <a:pt x="4908375" y="1841242"/>
                </a:lnTo>
                <a:lnTo>
                  <a:pt x="4895790" y="1796580"/>
                </a:lnTo>
                <a:lnTo>
                  <a:pt x="4882401" y="1752261"/>
                </a:lnTo>
                <a:lnTo>
                  <a:pt x="4868218" y="1708292"/>
                </a:lnTo>
                <a:lnTo>
                  <a:pt x="4853249" y="1664683"/>
                </a:lnTo>
                <a:lnTo>
                  <a:pt x="4837501" y="1621441"/>
                </a:lnTo>
                <a:lnTo>
                  <a:pt x="4820984" y="1578575"/>
                </a:lnTo>
                <a:lnTo>
                  <a:pt x="4803706" y="1536094"/>
                </a:lnTo>
                <a:lnTo>
                  <a:pt x="4785675" y="1494006"/>
                </a:lnTo>
                <a:lnTo>
                  <a:pt x="4766899" y="1452318"/>
                </a:lnTo>
                <a:lnTo>
                  <a:pt x="4747388" y="1411040"/>
                </a:lnTo>
                <a:lnTo>
                  <a:pt x="4727149" y="1370180"/>
                </a:lnTo>
                <a:lnTo>
                  <a:pt x="4706190" y="1329746"/>
                </a:lnTo>
                <a:lnTo>
                  <a:pt x="4684520" y="1289747"/>
                </a:lnTo>
                <a:lnTo>
                  <a:pt x="4662148" y="1250191"/>
                </a:lnTo>
                <a:lnTo>
                  <a:pt x="4639081" y="1211086"/>
                </a:lnTo>
                <a:lnTo>
                  <a:pt x="4615329" y="1172441"/>
                </a:lnTo>
                <a:lnTo>
                  <a:pt x="4590899" y="1134264"/>
                </a:lnTo>
                <a:lnTo>
                  <a:pt x="4565801" y="1096564"/>
                </a:lnTo>
                <a:lnTo>
                  <a:pt x="4540041" y="1059348"/>
                </a:lnTo>
                <a:lnTo>
                  <a:pt x="4513629" y="1022626"/>
                </a:lnTo>
                <a:lnTo>
                  <a:pt x="4486573" y="986405"/>
                </a:lnTo>
                <a:lnTo>
                  <a:pt x="4458882" y="950695"/>
                </a:lnTo>
                <a:lnTo>
                  <a:pt x="4430563" y="915502"/>
                </a:lnTo>
                <a:lnTo>
                  <a:pt x="4401625" y="880837"/>
                </a:lnTo>
                <a:lnTo>
                  <a:pt x="4372077" y="846706"/>
                </a:lnTo>
                <a:lnTo>
                  <a:pt x="4341927" y="813119"/>
                </a:lnTo>
                <a:lnTo>
                  <a:pt x="4311183" y="780084"/>
                </a:lnTo>
                <a:lnTo>
                  <a:pt x="4279854" y="747609"/>
                </a:lnTo>
                <a:lnTo>
                  <a:pt x="4247947" y="715703"/>
                </a:lnTo>
                <a:lnTo>
                  <a:pt x="4215472" y="684374"/>
                </a:lnTo>
                <a:lnTo>
                  <a:pt x="4182437" y="653630"/>
                </a:lnTo>
                <a:lnTo>
                  <a:pt x="4148850" y="623480"/>
                </a:lnTo>
                <a:lnTo>
                  <a:pt x="4114720" y="593932"/>
                </a:lnTo>
                <a:lnTo>
                  <a:pt x="4080054" y="564994"/>
                </a:lnTo>
                <a:lnTo>
                  <a:pt x="4044862" y="536675"/>
                </a:lnTo>
                <a:lnTo>
                  <a:pt x="4009151" y="508984"/>
                </a:lnTo>
                <a:lnTo>
                  <a:pt x="3972931" y="481928"/>
                </a:lnTo>
                <a:lnTo>
                  <a:pt x="3936208" y="455516"/>
                </a:lnTo>
                <a:lnTo>
                  <a:pt x="3898993" y="429756"/>
                </a:lnTo>
                <a:lnTo>
                  <a:pt x="3861292" y="404657"/>
                </a:lnTo>
                <a:lnTo>
                  <a:pt x="3823115" y="380228"/>
                </a:lnTo>
                <a:lnTo>
                  <a:pt x="3784470" y="356475"/>
                </a:lnTo>
                <a:lnTo>
                  <a:pt x="3745366" y="333409"/>
                </a:lnTo>
                <a:lnTo>
                  <a:pt x="3705809" y="311036"/>
                </a:lnTo>
                <a:lnTo>
                  <a:pt x="3665810" y="289367"/>
                </a:lnTo>
                <a:lnTo>
                  <a:pt x="3625377" y="268408"/>
                </a:lnTo>
                <a:lnTo>
                  <a:pt x="3584516" y="248169"/>
                </a:lnTo>
                <a:lnTo>
                  <a:pt x="3543239" y="228657"/>
                </a:lnTo>
                <a:lnTo>
                  <a:pt x="3501551" y="209882"/>
                </a:lnTo>
                <a:lnTo>
                  <a:pt x="3459463" y="191851"/>
                </a:lnTo>
                <a:lnTo>
                  <a:pt x="3416981" y="174572"/>
                </a:lnTo>
                <a:lnTo>
                  <a:pt x="3374116" y="158055"/>
                </a:lnTo>
                <a:lnTo>
                  <a:pt x="3330874" y="142308"/>
                </a:lnTo>
                <a:lnTo>
                  <a:pt x="3287265" y="127338"/>
                </a:lnTo>
                <a:lnTo>
                  <a:pt x="3243296" y="113155"/>
                </a:lnTo>
                <a:lnTo>
                  <a:pt x="3198976" y="99767"/>
                </a:lnTo>
                <a:lnTo>
                  <a:pt x="3154314" y="87182"/>
                </a:lnTo>
                <a:lnTo>
                  <a:pt x="3109318" y="75408"/>
                </a:lnTo>
                <a:lnTo>
                  <a:pt x="3063996" y="64454"/>
                </a:lnTo>
                <a:lnTo>
                  <a:pt x="3018357" y="54328"/>
                </a:lnTo>
                <a:lnTo>
                  <a:pt x="2972409" y="45038"/>
                </a:lnTo>
                <a:lnTo>
                  <a:pt x="2926160" y="36594"/>
                </a:lnTo>
                <a:lnTo>
                  <a:pt x="2879619" y="29003"/>
                </a:lnTo>
                <a:lnTo>
                  <a:pt x="2832794" y="22274"/>
                </a:lnTo>
                <a:lnTo>
                  <a:pt x="2785693" y="16414"/>
                </a:lnTo>
                <a:lnTo>
                  <a:pt x="2738325" y="11434"/>
                </a:lnTo>
                <a:lnTo>
                  <a:pt x="2690699" y="7340"/>
                </a:lnTo>
                <a:lnTo>
                  <a:pt x="2642822" y="4141"/>
                </a:lnTo>
                <a:lnTo>
                  <a:pt x="2594703" y="1846"/>
                </a:lnTo>
                <a:lnTo>
                  <a:pt x="2546350" y="462"/>
                </a:lnTo>
                <a:lnTo>
                  <a:pt x="2497772" y="0"/>
                </a:lnTo>
                <a:close/>
              </a:path>
            </a:pathLst>
          </a:custGeom>
          <a:solidFill>
            <a:srgbClr val="FFDA34"/>
          </a:solidFill>
        </p:spPr>
        <p:txBody>
          <a:bodyPr wrap="square" lIns="0" tIns="0" rIns="0" bIns="0" rtlCol="0"/>
          <a:lstStyle/>
          <a:p>
            <a:endParaRPr dirty="0"/>
          </a:p>
        </p:txBody>
      </p:sp>
      <p:sp>
        <p:nvSpPr>
          <p:cNvPr id="18" name="bk object 18"/>
          <p:cNvSpPr/>
          <p:nvPr/>
        </p:nvSpPr>
        <p:spPr>
          <a:xfrm>
            <a:off x="0" y="12"/>
            <a:ext cx="2128520" cy="4362450"/>
          </a:xfrm>
          <a:custGeom>
            <a:avLst/>
            <a:gdLst/>
            <a:ahLst/>
            <a:cxnLst/>
            <a:rect l="l" t="t" r="r" b="b"/>
            <a:pathLst>
              <a:path w="2128520" h="4362450">
                <a:moveTo>
                  <a:pt x="1262177" y="0"/>
                </a:moveTo>
                <a:lnTo>
                  <a:pt x="0" y="0"/>
                </a:lnTo>
                <a:lnTo>
                  <a:pt x="0" y="4361885"/>
                </a:lnTo>
                <a:lnTo>
                  <a:pt x="59113" y="4352487"/>
                </a:lnTo>
                <a:lnTo>
                  <a:pt x="105362" y="4344042"/>
                </a:lnTo>
                <a:lnTo>
                  <a:pt x="151311" y="4334753"/>
                </a:lnTo>
                <a:lnTo>
                  <a:pt x="196950" y="4324627"/>
                </a:lnTo>
                <a:lnTo>
                  <a:pt x="242272" y="4313673"/>
                </a:lnTo>
                <a:lnTo>
                  <a:pt x="287268" y="4301899"/>
                </a:lnTo>
                <a:lnTo>
                  <a:pt x="331930" y="4289314"/>
                </a:lnTo>
                <a:lnTo>
                  <a:pt x="376249" y="4275926"/>
                </a:lnTo>
                <a:lnTo>
                  <a:pt x="420218" y="4261742"/>
                </a:lnTo>
                <a:lnTo>
                  <a:pt x="463827" y="4246773"/>
                </a:lnTo>
                <a:lnTo>
                  <a:pt x="507069" y="4231026"/>
                </a:lnTo>
                <a:lnTo>
                  <a:pt x="549935" y="4214508"/>
                </a:lnTo>
                <a:lnTo>
                  <a:pt x="592416" y="4197230"/>
                </a:lnTo>
                <a:lnTo>
                  <a:pt x="634505" y="4179199"/>
                </a:lnTo>
                <a:lnTo>
                  <a:pt x="676192" y="4160424"/>
                </a:lnTo>
                <a:lnTo>
                  <a:pt x="717470" y="4140912"/>
                </a:lnTo>
                <a:lnTo>
                  <a:pt x="758330" y="4120673"/>
                </a:lnTo>
                <a:lnTo>
                  <a:pt x="798764" y="4099714"/>
                </a:lnTo>
                <a:lnTo>
                  <a:pt x="838763" y="4078044"/>
                </a:lnTo>
                <a:lnTo>
                  <a:pt x="878319" y="4055672"/>
                </a:lnTo>
                <a:lnTo>
                  <a:pt x="917424" y="4032606"/>
                </a:lnTo>
                <a:lnTo>
                  <a:pt x="956069" y="4008853"/>
                </a:lnTo>
                <a:lnTo>
                  <a:pt x="994246" y="3984424"/>
                </a:lnTo>
                <a:lnTo>
                  <a:pt x="1031946" y="3959325"/>
                </a:lnTo>
                <a:lnTo>
                  <a:pt x="1069162" y="3933565"/>
                </a:lnTo>
                <a:lnTo>
                  <a:pt x="1105884" y="3907153"/>
                </a:lnTo>
                <a:lnTo>
                  <a:pt x="1142105" y="3880097"/>
                </a:lnTo>
                <a:lnTo>
                  <a:pt x="1177815" y="3852406"/>
                </a:lnTo>
                <a:lnTo>
                  <a:pt x="1213008" y="3824087"/>
                </a:lnTo>
                <a:lnTo>
                  <a:pt x="1247673" y="3795149"/>
                </a:lnTo>
                <a:lnTo>
                  <a:pt x="1281804" y="3765601"/>
                </a:lnTo>
                <a:lnTo>
                  <a:pt x="1315391" y="3735451"/>
                </a:lnTo>
                <a:lnTo>
                  <a:pt x="1348426" y="3704707"/>
                </a:lnTo>
                <a:lnTo>
                  <a:pt x="1380901" y="3673378"/>
                </a:lnTo>
                <a:lnTo>
                  <a:pt x="1412807" y="3641472"/>
                </a:lnTo>
                <a:lnTo>
                  <a:pt x="1444136" y="3608997"/>
                </a:lnTo>
                <a:lnTo>
                  <a:pt x="1474880" y="3575962"/>
                </a:lnTo>
                <a:lnTo>
                  <a:pt x="1505031" y="3542375"/>
                </a:lnTo>
                <a:lnTo>
                  <a:pt x="1534579" y="3508244"/>
                </a:lnTo>
                <a:lnTo>
                  <a:pt x="1563516" y="3473578"/>
                </a:lnTo>
                <a:lnTo>
                  <a:pt x="1591835" y="3438386"/>
                </a:lnTo>
                <a:lnTo>
                  <a:pt x="1619527" y="3402675"/>
                </a:lnTo>
                <a:lnTo>
                  <a:pt x="1646582" y="3366455"/>
                </a:lnTo>
                <a:lnTo>
                  <a:pt x="1672994" y="3329732"/>
                </a:lnTo>
                <a:lnTo>
                  <a:pt x="1698754" y="3292517"/>
                </a:lnTo>
                <a:lnTo>
                  <a:pt x="1723853" y="3254817"/>
                </a:lnTo>
                <a:lnTo>
                  <a:pt x="1748283" y="3216640"/>
                </a:lnTo>
                <a:lnTo>
                  <a:pt x="1772035" y="3177995"/>
                </a:lnTo>
                <a:lnTo>
                  <a:pt x="1795101" y="3138890"/>
                </a:lnTo>
                <a:lnTo>
                  <a:pt x="1817474" y="3099334"/>
                </a:lnTo>
                <a:lnTo>
                  <a:pt x="1839143" y="3059334"/>
                </a:lnTo>
                <a:lnTo>
                  <a:pt x="1860102" y="3018901"/>
                </a:lnTo>
                <a:lnTo>
                  <a:pt x="1880341" y="2978041"/>
                </a:lnTo>
                <a:lnTo>
                  <a:pt x="1899853" y="2936763"/>
                </a:lnTo>
                <a:lnTo>
                  <a:pt x="1918628" y="2895075"/>
                </a:lnTo>
                <a:lnTo>
                  <a:pt x="1936660" y="2852987"/>
                </a:lnTo>
                <a:lnTo>
                  <a:pt x="1953938" y="2810505"/>
                </a:lnTo>
                <a:lnTo>
                  <a:pt x="1970455" y="2767640"/>
                </a:lnTo>
                <a:lnTo>
                  <a:pt x="1986202" y="2724398"/>
                </a:lnTo>
                <a:lnTo>
                  <a:pt x="2001172" y="2680789"/>
                </a:lnTo>
                <a:lnTo>
                  <a:pt x="2015355" y="2636820"/>
                </a:lnTo>
                <a:lnTo>
                  <a:pt x="2028743" y="2592501"/>
                </a:lnTo>
                <a:lnTo>
                  <a:pt x="2041329" y="2547839"/>
                </a:lnTo>
                <a:lnTo>
                  <a:pt x="2053103" y="2502842"/>
                </a:lnTo>
                <a:lnTo>
                  <a:pt x="2064057" y="2457521"/>
                </a:lnTo>
                <a:lnTo>
                  <a:pt x="2074182" y="2411881"/>
                </a:lnTo>
                <a:lnTo>
                  <a:pt x="2083472" y="2365933"/>
                </a:lnTo>
                <a:lnTo>
                  <a:pt x="2091916" y="2319684"/>
                </a:lnTo>
                <a:lnTo>
                  <a:pt x="2099507" y="2273143"/>
                </a:lnTo>
                <a:lnTo>
                  <a:pt x="2106236" y="2226318"/>
                </a:lnTo>
                <a:lnTo>
                  <a:pt x="2112096" y="2179217"/>
                </a:lnTo>
                <a:lnTo>
                  <a:pt x="2117076" y="2131849"/>
                </a:lnTo>
                <a:lnTo>
                  <a:pt x="2121170" y="2084223"/>
                </a:lnTo>
                <a:lnTo>
                  <a:pt x="2124369" y="2036346"/>
                </a:lnTo>
                <a:lnTo>
                  <a:pt x="2126664" y="1988227"/>
                </a:lnTo>
                <a:lnTo>
                  <a:pt x="2128048" y="1939874"/>
                </a:lnTo>
                <a:lnTo>
                  <a:pt x="2128511" y="1891296"/>
                </a:lnTo>
                <a:lnTo>
                  <a:pt x="2128048" y="1842718"/>
                </a:lnTo>
                <a:lnTo>
                  <a:pt x="2126664" y="1794366"/>
                </a:lnTo>
                <a:lnTo>
                  <a:pt x="2124369" y="1746247"/>
                </a:lnTo>
                <a:lnTo>
                  <a:pt x="2121170" y="1698370"/>
                </a:lnTo>
                <a:lnTo>
                  <a:pt x="2117076" y="1650743"/>
                </a:lnTo>
                <a:lnTo>
                  <a:pt x="2112096" y="1603375"/>
                </a:lnTo>
                <a:lnTo>
                  <a:pt x="2106236" y="1556275"/>
                </a:lnTo>
                <a:lnTo>
                  <a:pt x="2099507" y="1509450"/>
                </a:lnTo>
                <a:lnTo>
                  <a:pt x="2091916" y="1462908"/>
                </a:lnTo>
                <a:lnTo>
                  <a:pt x="2083472" y="1416659"/>
                </a:lnTo>
                <a:lnTo>
                  <a:pt x="2074182" y="1370711"/>
                </a:lnTo>
                <a:lnTo>
                  <a:pt x="2064057" y="1325072"/>
                </a:lnTo>
                <a:lnTo>
                  <a:pt x="2053103" y="1279750"/>
                </a:lnTo>
                <a:lnTo>
                  <a:pt x="2041329" y="1234754"/>
                </a:lnTo>
                <a:lnTo>
                  <a:pt x="2028743" y="1190092"/>
                </a:lnTo>
                <a:lnTo>
                  <a:pt x="2015355" y="1145772"/>
                </a:lnTo>
                <a:lnTo>
                  <a:pt x="2001172" y="1101804"/>
                </a:lnTo>
                <a:lnTo>
                  <a:pt x="1986202" y="1058194"/>
                </a:lnTo>
                <a:lnTo>
                  <a:pt x="1970455" y="1014953"/>
                </a:lnTo>
                <a:lnTo>
                  <a:pt x="1953938" y="972087"/>
                </a:lnTo>
                <a:lnTo>
                  <a:pt x="1936660" y="929606"/>
                </a:lnTo>
                <a:lnTo>
                  <a:pt x="1918628" y="887517"/>
                </a:lnTo>
                <a:lnTo>
                  <a:pt x="1899853" y="845830"/>
                </a:lnTo>
                <a:lnTo>
                  <a:pt x="1880341" y="804552"/>
                </a:lnTo>
                <a:lnTo>
                  <a:pt x="1860102" y="763692"/>
                </a:lnTo>
                <a:lnTo>
                  <a:pt x="1839143" y="723258"/>
                </a:lnTo>
                <a:lnTo>
                  <a:pt x="1817474" y="683259"/>
                </a:lnTo>
                <a:lnTo>
                  <a:pt x="1795101" y="643703"/>
                </a:lnTo>
                <a:lnTo>
                  <a:pt x="1772035" y="604598"/>
                </a:lnTo>
                <a:lnTo>
                  <a:pt x="1748283" y="565953"/>
                </a:lnTo>
                <a:lnTo>
                  <a:pt x="1723853" y="527776"/>
                </a:lnTo>
                <a:lnTo>
                  <a:pt x="1698754" y="490075"/>
                </a:lnTo>
                <a:lnTo>
                  <a:pt x="1672994" y="452860"/>
                </a:lnTo>
                <a:lnTo>
                  <a:pt x="1646582" y="416138"/>
                </a:lnTo>
                <a:lnTo>
                  <a:pt x="1619527" y="379917"/>
                </a:lnTo>
                <a:lnTo>
                  <a:pt x="1591835" y="344206"/>
                </a:lnTo>
                <a:lnTo>
                  <a:pt x="1563516" y="309014"/>
                </a:lnTo>
                <a:lnTo>
                  <a:pt x="1534579" y="274348"/>
                </a:lnTo>
                <a:lnTo>
                  <a:pt x="1505031" y="240218"/>
                </a:lnTo>
                <a:lnTo>
                  <a:pt x="1474880" y="206631"/>
                </a:lnTo>
                <a:lnTo>
                  <a:pt x="1444136" y="173596"/>
                </a:lnTo>
                <a:lnTo>
                  <a:pt x="1412807" y="141121"/>
                </a:lnTo>
                <a:lnTo>
                  <a:pt x="1380901" y="109215"/>
                </a:lnTo>
                <a:lnTo>
                  <a:pt x="1348426" y="77885"/>
                </a:lnTo>
                <a:lnTo>
                  <a:pt x="1315391" y="47141"/>
                </a:lnTo>
                <a:lnTo>
                  <a:pt x="1281804" y="16991"/>
                </a:lnTo>
                <a:lnTo>
                  <a:pt x="1262177" y="0"/>
                </a:lnTo>
                <a:close/>
              </a:path>
            </a:pathLst>
          </a:custGeom>
          <a:solidFill>
            <a:srgbClr val="CFCFCF"/>
          </a:solidFill>
        </p:spPr>
        <p:txBody>
          <a:bodyPr wrap="square" lIns="0" tIns="0" rIns="0" bIns="0" rtlCol="0"/>
          <a:lstStyle/>
          <a:p>
            <a:endParaRPr/>
          </a:p>
        </p:txBody>
      </p:sp>
      <p:sp>
        <p:nvSpPr>
          <p:cNvPr id="8" name="Picture Placeholder 7">
            <a:extLst>
              <a:ext uri="{FF2B5EF4-FFF2-40B4-BE49-F238E27FC236}">
                <a16:creationId xmlns:a16="http://schemas.microsoft.com/office/drawing/2014/main" id="{59268C73-AF46-4ACD-BB2F-1C848906682D}"/>
              </a:ext>
            </a:extLst>
          </p:cNvPr>
          <p:cNvSpPr>
            <a:spLocks noGrp="1"/>
          </p:cNvSpPr>
          <p:nvPr>
            <p:ph type="pic" sz="quarter" idx="10" hasCustomPrompt="1"/>
          </p:nvPr>
        </p:nvSpPr>
        <p:spPr>
          <a:xfrm>
            <a:off x="553357" y="6140450"/>
            <a:ext cx="1974850" cy="917575"/>
          </a:xfrm>
          <a:prstGeom prst="rect">
            <a:avLst/>
          </a:prstGeom>
        </p:spPr>
        <p:txBody>
          <a:bodyPr/>
          <a:lstStyle>
            <a:lvl1pPr>
              <a:defRPr sz="1600"/>
            </a:lvl1pPr>
          </a:lstStyle>
          <a:p>
            <a:r>
              <a:rPr lang="en-GB" dirty="0"/>
              <a:t>Your logo here</a:t>
            </a:r>
          </a:p>
        </p:txBody>
      </p:sp>
      <p:grpSp>
        <p:nvGrpSpPr>
          <p:cNvPr id="28" name="Group 27">
            <a:extLst>
              <a:ext uri="{FF2B5EF4-FFF2-40B4-BE49-F238E27FC236}">
                <a16:creationId xmlns:a16="http://schemas.microsoft.com/office/drawing/2014/main" id="{756E91C9-8379-45ED-A45C-658D2370A5EC}"/>
              </a:ext>
            </a:extLst>
          </p:cNvPr>
          <p:cNvGrpSpPr/>
          <p:nvPr userDrawn="1"/>
        </p:nvGrpSpPr>
        <p:grpSpPr>
          <a:xfrm>
            <a:off x="5575300" y="-2179555"/>
            <a:ext cx="5913768" cy="7775187"/>
            <a:chOff x="5575300" y="-2179555"/>
            <a:chExt cx="5913768" cy="7775187"/>
          </a:xfrm>
        </p:grpSpPr>
        <p:sp>
          <p:nvSpPr>
            <p:cNvPr id="16" name="bk object 16"/>
            <p:cNvSpPr/>
            <p:nvPr/>
          </p:nvSpPr>
          <p:spPr>
            <a:xfrm>
              <a:off x="5575300" y="0"/>
              <a:ext cx="5117321" cy="5595632"/>
            </a:xfrm>
            <a:custGeom>
              <a:avLst/>
              <a:gdLst/>
              <a:ahLst/>
              <a:cxnLst/>
              <a:rect l="l" t="t" r="r" b="b"/>
              <a:pathLst>
                <a:path w="5093334" h="5595620">
                  <a:moveTo>
                    <a:pt x="237150" y="0"/>
                  </a:moveTo>
                  <a:lnTo>
                    <a:pt x="217041" y="58346"/>
                  </a:lnTo>
                  <a:lnTo>
                    <a:pt x="202710" y="101877"/>
                  </a:lnTo>
                  <a:lnTo>
                    <a:pt x="188841" y="145616"/>
                  </a:lnTo>
                  <a:lnTo>
                    <a:pt x="175438" y="189561"/>
                  </a:lnTo>
                  <a:lnTo>
                    <a:pt x="162504" y="233707"/>
                  </a:lnTo>
                  <a:lnTo>
                    <a:pt x="150041" y="278054"/>
                  </a:lnTo>
                  <a:lnTo>
                    <a:pt x="138054" y="322596"/>
                  </a:lnTo>
                  <a:lnTo>
                    <a:pt x="126544" y="367333"/>
                  </a:lnTo>
                  <a:lnTo>
                    <a:pt x="115514" y="412260"/>
                  </a:lnTo>
                  <a:lnTo>
                    <a:pt x="104968" y="457375"/>
                  </a:lnTo>
                  <a:lnTo>
                    <a:pt x="94907" y="502676"/>
                  </a:lnTo>
                  <a:lnTo>
                    <a:pt x="85336" y="548158"/>
                  </a:lnTo>
                  <a:lnTo>
                    <a:pt x="76257" y="593820"/>
                  </a:lnTo>
                  <a:lnTo>
                    <a:pt x="67673" y="639658"/>
                  </a:lnTo>
                  <a:lnTo>
                    <a:pt x="59587" y="685669"/>
                  </a:lnTo>
                  <a:lnTo>
                    <a:pt x="52002" y="731851"/>
                  </a:lnTo>
                  <a:lnTo>
                    <a:pt x="44920" y="778200"/>
                  </a:lnTo>
                  <a:lnTo>
                    <a:pt x="38344" y="824715"/>
                  </a:lnTo>
                  <a:lnTo>
                    <a:pt x="32278" y="871391"/>
                  </a:lnTo>
                  <a:lnTo>
                    <a:pt x="26724" y="918226"/>
                  </a:lnTo>
                  <a:lnTo>
                    <a:pt x="21686" y="965217"/>
                  </a:lnTo>
                  <a:lnTo>
                    <a:pt x="17165" y="1012361"/>
                  </a:lnTo>
                  <a:lnTo>
                    <a:pt x="13166" y="1059656"/>
                  </a:lnTo>
                  <a:lnTo>
                    <a:pt x="9690" y="1107098"/>
                  </a:lnTo>
                  <a:lnTo>
                    <a:pt x="6741" y="1154684"/>
                  </a:lnTo>
                  <a:lnTo>
                    <a:pt x="4322" y="1202412"/>
                  </a:lnTo>
                  <a:lnTo>
                    <a:pt x="2435" y="1250279"/>
                  </a:lnTo>
                  <a:lnTo>
                    <a:pt x="1084" y="1298281"/>
                  </a:lnTo>
                  <a:lnTo>
                    <a:pt x="271" y="1346417"/>
                  </a:lnTo>
                  <a:lnTo>
                    <a:pt x="0" y="1394682"/>
                  </a:lnTo>
                  <a:lnTo>
                    <a:pt x="271" y="1442947"/>
                  </a:lnTo>
                  <a:lnTo>
                    <a:pt x="1084" y="1491083"/>
                  </a:lnTo>
                  <a:lnTo>
                    <a:pt x="2435" y="1539086"/>
                  </a:lnTo>
                  <a:lnTo>
                    <a:pt x="4322" y="1586953"/>
                  </a:lnTo>
                  <a:lnTo>
                    <a:pt x="6741" y="1634681"/>
                  </a:lnTo>
                  <a:lnTo>
                    <a:pt x="9690" y="1682267"/>
                  </a:lnTo>
                  <a:lnTo>
                    <a:pt x="13166" y="1729710"/>
                  </a:lnTo>
                  <a:lnTo>
                    <a:pt x="17165" y="1777004"/>
                  </a:lnTo>
                  <a:lnTo>
                    <a:pt x="21686" y="1824149"/>
                  </a:lnTo>
                  <a:lnTo>
                    <a:pt x="26724" y="1871140"/>
                  </a:lnTo>
                  <a:lnTo>
                    <a:pt x="32278" y="1917976"/>
                  </a:lnTo>
                  <a:lnTo>
                    <a:pt x="38344" y="1964652"/>
                  </a:lnTo>
                  <a:lnTo>
                    <a:pt x="44920" y="2011166"/>
                  </a:lnTo>
                  <a:lnTo>
                    <a:pt x="52002" y="2057516"/>
                  </a:lnTo>
                  <a:lnTo>
                    <a:pt x="59587" y="2103698"/>
                  </a:lnTo>
                  <a:lnTo>
                    <a:pt x="67673" y="2149710"/>
                  </a:lnTo>
                  <a:lnTo>
                    <a:pt x="76257" y="2195548"/>
                  </a:lnTo>
                  <a:lnTo>
                    <a:pt x="85336" y="2241210"/>
                  </a:lnTo>
                  <a:lnTo>
                    <a:pt x="94907" y="2286692"/>
                  </a:lnTo>
                  <a:lnTo>
                    <a:pt x="104968" y="2331993"/>
                  </a:lnTo>
                  <a:lnTo>
                    <a:pt x="115514" y="2377108"/>
                  </a:lnTo>
                  <a:lnTo>
                    <a:pt x="126544" y="2422036"/>
                  </a:lnTo>
                  <a:lnTo>
                    <a:pt x="138054" y="2466773"/>
                  </a:lnTo>
                  <a:lnTo>
                    <a:pt x="150041" y="2511316"/>
                  </a:lnTo>
                  <a:lnTo>
                    <a:pt x="162504" y="2555662"/>
                  </a:lnTo>
                  <a:lnTo>
                    <a:pt x="175438" y="2599809"/>
                  </a:lnTo>
                  <a:lnTo>
                    <a:pt x="188841" y="2643753"/>
                  </a:lnTo>
                  <a:lnTo>
                    <a:pt x="202710" y="2687493"/>
                  </a:lnTo>
                  <a:lnTo>
                    <a:pt x="217041" y="2731024"/>
                  </a:lnTo>
                  <a:lnTo>
                    <a:pt x="231834" y="2774344"/>
                  </a:lnTo>
                  <a:lnTo>
                    <a:pt x="247083" y="2817450"/>
                  </a:lnTo>
                  <a:lnTo>
                    <a:pt x="262787" y="2860339"/>
                  </a:lnTo>
                  <a:lnTo>
                    <a:pt x="278942" y="2903008"/>
                  </a:lnTo>
                  <a:lnTo>
                    <a:pt x="295545" y="2945455"/>
                  </a:lnTo>
                  <a:lnTo>
                    <a:pt x="312595" y="2987676"/>
                  </a:lnTo>
                  <a:lnTo>
                    <a:pt x="330087" y="3029668"/>
                  </a:lnTo>
                  <a:lnTo>
                    <a:pt x="348019" y="3071429"/>
                  </a:lnTo>
                  <a:lnTo>
                    <a:pt x="366388" y="3112956"/>
                  </a:lnTo>
                  <a:lnTo>
                    <a:pt x="385191" y="3154246"/>
                  </a:lnTo>
                  <a:lnTo>
                    <a:pt x="404426" y="3195296"/>
                  </a:lnTo>
                  <a:lnTo>
                    <a:pt x="424088" y="3236103"/>
                  </a:lnTo>
                  <a:lnTo>
                    <a:pt x="444176" y="3276664"/>
                  </a:lnTo>
                  <a:lnTo>
                    <a:pt x="464687" y="3316976"/>
                  </a:lnTo>
                  <a:lnTo>
                    <a:pt x="485617" y="3357037"/>
                  </a:lnTo>
                  <a:lnTo>
                    <a:pt x="506964" y="3396843"/>
                  </a:lnTo>
                  <a:lnTo>
                    <a:pt x="528725" y="3436392"/>
                  </a:lnTo>
                  <a:lnTo>
                    <a:pt x="550896" y="3475680"/>
                  </a:lnTo>
                  <a:lnTo>
                    <a:pt x="573476" y="3514705"/>
                  </a:lnTo>
                  <a:lnTo>
                    <a:pt x="596461" y="3553464"/>
                  </a:lnTo>
                  <a:lnTo>
                    <a:pt x="619848" y="3591954"/>
                  </a:lnTo>
                  <a:lnTo>
                    <a:pt x="643634" y="3630172"/>
                  </a:lnTo>
                  <a:lnTo>
                    <a:pt x="667817" y="3668116"/>
                  </a:lnTo>
                  <a:lnTo>
                    <a:pt x="692393" y="3705781"/>
                  </a:lnTo>
                  <a:lnTo>
                    <a:pt x="717360" y="3743166"/>
                  </a:lnTo>
                  <a:lnTo>
                    <a:pt x="742715" y="3780268"/>
                  </a:lnTo>
                  <a:lnTo>
                    <a:pt x="768455" y="3817083"/>
                  </a:lnTo>
                  <a:lnTo>
                    <a:pt x="794576" y="3853609"/>
                  </a:lnTo>
                  <a:lnTo>
                    <a:pt x="821077" y="3889842"/>
                  </a:lnTo>
                  <a:lnTo>
                    <a:pt x="847954" y="3925781"/>
                  </a:lnTo>
                  <a:lnTo>
                    <a:pt x="875204" y="3961422"/>
                  </a:lnTo>
                  <a:lnTo>
                    <a:pt x="902824" y="3996762"/>
                  </a:lnTo>
                  <a:lnTo>
                    <a:pt x="930812" y="4031798"/>
                  </a:lnTo>
                  <a:lnTo>
                    <a:pt x="959165" y="4066527"/>
                  </a:lnTo>
                  <a:lnTo>
                    <a:pt x="987879" y="4100947"/>
                  </a:lnTo>
                  <a:lnTo>
                    <a:pt x="1016952" y="4135054"/>
                  </a:lnTo>
                  <a:lnTo>
                    <a:pt x="1046381" y="4168846"/>
                  </a:lnTo>
                  <a:lnTo>
                    <a:pt x="1076163" y="4202320"/>
                  </a:lnTo>
                  <a:lnTo>
                    <a:pt x="1106295" y="4235472"/>
                  </a:lnTo>
                  <a:lnTo>
                    <a:pt x="1136774" y="4268301"/>
                  </a:lnTo>
                  <a:lnTo>
                    <a:pt x="1167598" y="4300803"/>
                  </a:lnTo>
                  <a:lnTo>
                    <a:pt x="1198763" y="4332974"/>
                  </a:lnTo>
                  <a:lnTo>
                    <a:pt x="1230266" y="4364813"/>
                  </a:lnTo>
                  <a:lnTo>
                    <a:pt x="1262105" y="4396317"/>
                  </a:lnTo>
                  <a:lnTo>
                    <a:pt x="1294277" y="4427482"/>
                  </a:lnTo>
                  <a:lnTo>
                    <a:pt x="1326778" y="4458305"/>
                  </a:lnTo>
                  <a:lnTo>
                    <a:pt x="1359607" y="4488785"/>
                  </a:lnTo>
                  <a:lnTo>
                    <a:pt x="1392760" y="4518917"/>
                  </a:lnTo>
                  <a:lnTo>
                    <a:pt x="1426233" y="4548698"/>
                  </a:lnTo>
                  <a:lnTo>
                    <a:pt x="1460025" y="4578127"/>
                  </a:lnTo>
                  <a:lnTo>
                    <a:pt x="1494133" y="4607200"/>
                  </a:lnTo>
                  <a:lnTo>
                    <a:pt x="1528553" y="4635915"/>
                  </a:lnTo>
                  <a:lnTo>
                    <a:pt x="1563282" y="4664267"/>
                  </a:lnTo>
                  <a:lnTo>
                    <a:pt x="1598318" y="4692255"/>
                  </a:lnTo>
                  <a:lnTo>
                    <a:pt x="1633658" y="4719876"/>
                  </a:lnTo>
                  <a:lnTo>
                    <a:pt x="1669298" y="4747126"/>
                  </a:lnTo>
                  <a:lnTo>
                    <a:pt x="1705237" y="4774002"/>
                  </a:lnTo>
                  <a:lnTo>
                    <a:pt x="1741471" y="4800503"/>
                  </a:lnTo>
                  <a:lnTo>
                    <a:pt x="1777996" y="4826625"/>
                  </a:lnTo>
                  <a:lnTo>
                    <a:pt x="1814812" y="4852364"/>
                  </a:lnTo>
                  <a:lnTo>
                    <a:pt x="1851913" y="4877719"/>
                  </a:lnTo>
                  <a:lnTo>
                    <a:pt x="1889298" y="4902686"/>
                  </a:lnTo>
                  <a:lnTo>
                    <a:pt x="1926964" y="4927262"/>
                  </a:lnTo>
                  <a:lnTo>
                    <a:pt x="1964907" y="4951445"/>
                  </a:lnTo>
                  <a:lnTo>
                    <a:pt x="2003125" y="4975232"/>
                  </a:lnTo>
                  <a:lnTo>
                    <a:pt x="2041615" y="4998619"/>
                  </a:lnTo>
                  <a:lnTo>
                    <a:pt x="2080374" y="5021603"/>
                  </a:lnTo>
                  <a:lnTo>
                    <a:pt x="2119399" y="5044183"/>
                  </a:lnTo>
                  <a:lnTo>
                    <a:pt x="2158688" y="5066355"/>
                  </a:lnTo>
                  <a:lnTo>
                    <a:pt x="2198236" y="5088115"/>
                  </a:lnTo>
                  <a:lnTo>
                    <a:pt x="2238043" y="5109462"/>
                  </a:lnTo>
                  <a:lnTo>
                    <a:pt x="2278103" y="5130392"/>
                  </a:lnTo>
                  <a:lnTo>
                    <a:pt x="2318415" y="5150903"/>
                  </a:lnTo>
                  <a:lnTo>
                    <a:pt x="2358976" y="5170991"/>
                  </a:lnTo>
                  <a:lnTo>
                    <a:pt x="2399783" y="5190654"/>
                  </a:lnTo>
                  <a:lnTo>
                    <a:pt x="2440833" y="5209888"/>
                  </a:lnTo>
                  <a:lnTo>
                    <a:pt x="2482123" y="5228691"/>
                  </a:lnTo>
                  <a:lnTo>
                    <a:pt x="2523650" y="5247060"/>
                  </a:lnTo>
                  <a:lnTo>
                    <a:pt x="2565411" y="5264992"/>
                  </a:lnTo>
                  <a:lnTo>
                    <a:pt x="2607404" y="5282485"/>
                  </a:lnTo>
                  <a:lnTo>
                    <a:pt x="2649625" y="5299534"/>
                  </a:lnTo>
                  <a:lnTo>
                    <a:pt x="2692072" y="5316138"/>
                  </a:lnTo>
                  <a:lnTo>
                    <a:pt x="2734741" y="5332293"/>
                  </a:lnTo>
                  <a:lnTo>
                    <a:pt x="2777630" y="5347997"/>
                  </a:lnTo>
                  <a:lnTo>
                    <a:pt x="2820736" y="5363246"/>
                  </a:lnTo>
                  <a:lnTo>
                    <a:pt x="2864056" y="5378038"/>
                  </a:lnTo>
                  <a:lnTo>
                    <a:pt x="2907587" y="5392370"/>
                  </a:lnTo>
                  <a:lnTo>
                    <a:pt x="2951326" y="5406239"/>
                  </a:lnTo>
                  <a:lnTo>
                    <a:pt x="2995271" y="5419642"/>
                  </a:lnTo>
                  <a:lnTo>
                    <a:pt x="3039417" y="5432576"/>
                  </a:lnTo>
                  <a:lnTo>
                    <a:pt x="3083764" y="5445038"/>
                  </a:lnTo>
                  <a:lnTo>
                    <a:pt x="3128307" y="5457026"/>
                  </a:lnTo>
                  <a:lnTo>
                    <a:pt x="3173044" y="5468536"/>
                  </a:lnTo>
                  <a:lnTo>
                    <a:pt x="3217971" y="5479565"/>
                  </a:lnTo>
                  <a:lnTo>
                    <a:pt x="3263087" y="5490112"/>
                  </a:lnTo>
                  <a:lnTo>
                    <a:pt x="3308387" y="5500172"/>
                  </a:lnTo>
                  <a:lnTo>
                    <a:pt x="3353870" y="5509743"/>
                  </a:lnTo>
                  <a:lnTo>
                    <a:pt x="3399531" y="5518822"/>
                  </a:lnTo>
                  <a:lnTo>
                    <a:pt x="3445370" y="5527406"/>
                  </a:lnTo>
                  <a:lnTo>
                    <a:pt x="3491381" y="5535492"/>
                  </a:lnTo>
                  <a:lnTo>
                    <a:pt x="3537563" y="5543078"/>
                  </a:lnTo>
                  <a:lnTo>
                    <a:pt x="3583913" y="5550160"/>
                  </a:lnTo>
                  <a:lnTo>
                    <a:pt x="3630427" y="5556735"/>
                  </a:lnTo>
                  <a:lnTo>
                    <a:pt x="3677104" y="5562801"/>
                  </a:lnTo>
                  <a:lnTo>
                    <a:pt x="3723939" y="5568355"/>
                  </a:lnTo>
                  <a:lnTo>
                    <a:pt x="3770930" y="5573394"/>
                  </a:lnTo>
                  <a:lnTo>
                    <a:pt x="3818075" y="5577914"/>
                  </a:lnTo>
                  <a:lnTo>
                    <a:pt x="3865370" y="5581914"/>
                  </a:lnTo>
                  <a:lnTo>
                    <a:pt x="3912812" y="5585389"/>
                  </a:lnTo>
                  <a:lnTo>
                    <a:pt x="3960399" y="5588338"/>
                  </a:lnTo>
                  <a:lnTo>
                    <a:pt x="4008127" y="5590758"/>
                  </a:lnTo>
                  <a:lnTo>
                    <a:pt x="4055994" y="5592644"/>
                  </a:lnTo>
                  <a:lnTo>
                    <a:pt x="4103996" y="5593995"/>
                  </a:lnTo>
                  <a:lnTo>
                    <a:pt x="4152132" y="5594808"/>
                  </a:lnTo>
                  <a:lnTo>
                    <a:pt x="4200398" y="5595080"/>
                  </a:lnTo>
                  <a:lnTo>
                    <a:pt x="4248663" y="5594808"/>
                  </a:lnTo>
                  <a:lnTo>
                    <a:pt x="4296798" y="5593995"/>
                  </a:lnTo>
                  <a:lnTo>
                    <a:pt x="4344801" y="5592644"/>
                  </a:lnTo>
                  <a:lnTo>
                    <a:pt x="4392667" y="5590758"/>
                  </a:lnTo>
                  <a:lnTo>
                    <a:pt x="4440395" y="5588338"/>
                  </a:lnTo>
                  <a:lnTo>
                    <a:pt x="4487982" y="5585389"/>
                  </a:lnTo>
                  <a:lnTo>
                    <a:pt x="4535423" y="5581914"/>
                  </a:lnTo>
                  <a:lnTo>
                    <a:pt x="4582718" y="5577914"/>
                  </a:lnTo>
                  <a:lnTo>
                    <a:pt x="4629862" y="5573394"/>
                  </a:lnTo>
                  <a:lnTo>
                    <a:pt x="4676853" y="5568355"/>
                  </a:lnTo>
                  <a:lnTo>
                    <a:pt x="4723688" y="5562801"/>
                  </a:lnTo>
                  <a:lnTo>
                    <a:pt x="4770365" y="5556735"/>
                  </a:lnTo>
                  <a:lnTo>
                    <a:pt x="4816879" y="5550160"/>
                  </a:lnTo>
                  <a:lnTo>
                    <a:pt x="4863228" y="5543078"/>
                  </a:lnTo>
                  <a:lnTo>
                    <a:pt x="4909410" y="5535492"/>
                  </a:lnTo>
                  <a:lnTo>
                    <a:pt x="4955422" y="5527406"/>
                  </a:lnTo>
                  <a:lnTo>
                    <a:pt x="5001260" y="5518822"/>
                  </a:lnTo>
                  <a:lnTo>
                    <a:pt x="5046921" y="5509743"/>
                  </a:lnTo>
                  <a:lnTo>
                    <a:pt x="5092727" y="5500100"/>
                  </a:lnTo>
                  <a:lnTo>
                    <a:pt x="237150" y="0"/>
                  </a:lnTo>
                  <a:close/>
                </a:path>
              </a:pathLst>
            </a:custGeom>
            <a:solidFill>
              <a:srgbClr val="FF6035"/>
            </a:solidFill>
          </p:spPr>
          <p:txBody>
            <a:bodyPr wrap="square" lIns="0" tIns="0" rIns="0" bIns="0" rtlCol="0"/>
            <a:lstStyle/>
            <a:p>
              <a:endParaRPr/>
            </a:p>
          </p:txBody>
        </p:sp>
        <p:sp>
          <p:nvSpPr>
            <p:cNvPr id="27" name="Isosceles Triangle 26">
              <a:extLst>
                <a:ext uri="{FF2B5EF4-FFF2-40B4-BE49-F238E27FC236}">
                  <a16:creationId xmlns:a16="http://schemas.microsoft.com/office/drawing/2014/main" id="{FC6B8B4C-97A5-4B87-AB6C-ADC99912323B}"/>
                </a:ext>
              </a:extLst>
            </p:cNvPr>
            <p:cNvSpPr/>
            <p:nvPr userDrawn="1"/>
          </p:nvSpPr>
          <p:spPr>
            <a:xfrm rot="2914408">
              <a:off x="5920130" y="-315132"/>
              <a:ext cx="7433361" cy="3704515"/>
            </a:xfrm>
            <a:prstGeom prst="triangle">
              <a:avLst>
                <a:gd name="adj" fmla="val 43950"/>
              </a:avLst>
            </a:prstGeom>
            <a:solidFill>
              <a:srgbClr val="FF6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Holder 2">
            <a:extLst>
              <a:ext uri="{FF2B5EF4-FFF2-40B4-BE49-F238E27FC236}">
                <a16:creationId xmlns:a16="http://schemas.microsoft.com/office/drawing/2014/main" id="{117CBDC8-E517-FB48-B0CB-315F4754D558}"/>
              </a:ext>
            </a:extLst>
          </p:cNvPr>
          <p:cNvSpPr>
            <a:spLocks noGrp="1"/>
          </p:cNvSpPr>
          <p:nvPr>
            <p:ph type="ctrTitle"/>
          </p:nvPr>
        </p:nvSpPr>
        <p:spPr>
          <a:xfrm>
            <a:off x="481855" y="1928812"/>
            <a:ext cx="6465045"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14" name="Holder 3">
            <a:extLst>
              <a:ext uri="{FF2B5EF4-FFF2-40B4-BE49-F238E27FC236}">
                <a16:creationId xmlns:a16="http://schemas.microsoft.com/office/drawing/2014/main" id="{34D715F6-CCB4-5B4E-B9C6-A339766913AD}"/>
              </a:ext>
            </a:extLst>
          </p:cNvPr>
          <p:cNvSpPr>
            <a:spLocks noGrp="1"/>
          </p:cNvSpPr>
          <p:nvPr>
            <p:ph type="subTitle" idx="4" hasCustomPrompt="1"/>
          </p:nvPr>
        </p:nvSpPr>
        <p:spPr>
          <a:xfrm>
            <a:off x="552959" y="4772025"/>
            <a:ext cx="5550657" cy="1163395"/>
          </a:xfrm>
          <a:prstGeom prst="rect">
            <a:avLst/>
          </a:prstGeom>
        </p:spPr>
        <p:txBody>
          <a:bodyPr wrap="square" lIns="0" tIns="0" rIns="0" bIns="0">
            <a:spAutoFit/>
          </a:bodyPr>
          <a:lstStyle>
            <a:lvl1pPr>
              <a:lnSpc>
                <a:spcPct val="90000"/>
              </a:lnSpc>
              <a:defRPr sz="2800" b="0" i="0">
                <a:solidFill>
                  <a:schemeClr val="tx1"/>
                </a:solidFill>
                <a:latin typeface="Century Gothic" panose="020B0502020202020204" pitchFamily="34" charset="0"/>
              </a:defRPr>
            </a:lvl1pPr>
          </a:lstStyle>
          <a:p>
            <a:r>
              <a:rPr lang="en-GB" dirty="0"/>
              <a:t>A resource for teachers at Key stage 5 level, careers leaders, students, and parents</a:t>
            </a:r>
            <a:endParaRPr dirty="0"/>
          </a:p>
        </p:txBody>
      </p:sp>
      <p:sp>
        <p:nvSpPr>
          <p:cNvPr id="15" name="object 5">
            <a:extLst>
              <a:ext uri="{FF2B5EF4-FFF2-40B4-BE49-F238E27FC236}">
                <a16:creationId xmlns:a16="http://schemas.microsoft.com/office/drawing/2014/main" id="{A423DB8B-1A38-BF42-B27B-60493B822103}"/>
              </a:ext>
            </a:extLst>
          </p:cNvPr>
          <p:cNvSpPr/>
          <p:nvPr userDrawn="1"/>
        </p:nvSpPr>
        <p:spPr>
          <a:xfrm flipV="1">
            <a:off x="558043" y="4596130"/>
            <a:ext cx="5550657" cy="66867"/>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59FD010-0FED-4C0E-828E-D757A0D78BE9}"/>
              </a:ext>
            </a:extLst>
          </p:cNvPr>
          <p:cNvSpPr/>
          <p:nvPr userDrawn="1"/>
        </p:nvSpPr>
        <p:spPr>
          <a:xfrm>
            <a:off x="0" y="0"/>
            <a:ext cx="10693399" cy="7562850"/>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D7D2D2"/>
          </a:solidFill>
        </p:spPr>
        <p:txBody>
          <a:bodyPr wrap="square" lIns="0" tIns="0" rIns="0" bIns="0" rtlCol="0"/>
          <a:lstStyle/>
          <a:p>
            <a:endParaRPr/>
          </a:p>
        </p:txBody>
      </p:sp>
      <p:sp>
        <p:nvSpPr>
          <p:cNvPr id="8" name="object 4">
            <a:extLst>
              <a:ext uri="{FF2B5EF4-FFF2-40B4-BE49-F238E27FC236}">
                <a16:creationId xmlns:a16="http://schemas.microsoft.com/office/drawing/2014/main" id="{CFC1476A-905D-4EDE-A6E8-2A0E1553ADAF}"/>
              </a:ext>
            </a:extLst>
          </p:cNvPr>
          <p:cNvSpPr/>
          <p:nvPr userDrawn="1"/>
        </p:nvSpPr>
        <p:spPr>
          <a:xfrm rot="10800000">
            <a:off x="469900" y="3933825"/>
            <a:ext cx="9048814" cy="6705600"/>
          </a:xfrm>
          <a:custGeom>
            <a:avLst/>
            <a:gdLst/>
            <a:ahLst/>
            <a:cxnLst/>
            <a:rect l="l" t="t" r="r" b="b"/>
            <a:pathLst>
              <a:path w="3067685" h="2273300">
                <a:moveTo>
                  <a:pt x="2877652" y="0"/>
                </a:moveTo>
                <a:lnTo>
                  <a:pt x="189742" y="0"/>
                </a:lnTo>
                <a:lnTo>
                  <a:pt x="179697" y="18168"/>
                </a:lnTo>
                <a:lnTo>
                  <a:pt x="158779" y="58821"/>
                </a:lnTo>
                <a:lnTo>
                  <a:pt x="139047" y="100167"/>
                </a:lnTo>
                <a:lnTo>
                  <a:pt x="120525" y="142183"/>
                </a:lnTo>
                <a:lnTo>
                  <a:pt x="103235" y="184847"/>
                </a:lnTo>
                <a:lnTo>
                  <a:pt x="87199" y="228136"/>
                </a:lnTo>
                <a:lnTo>
                  <a:pt x="72440" y="272028"/>
                </a:lnTo>
                <a:lnTo>
                  <a:pt x="58979" y="316501"/>
                </a:lnTo>
                <a:lnTo>
                  <a:pt x="46840" y="361532"/>
                </a:lnTo>
                <a:lnTo>
                  <a:pt x="36045" y="407098"/>
                </a:lnTo>
                <a:lnTo>
                  <a:pt x="26617" y="453177"/>
                </a:lnTo>
                <a:lnTo>
                  <a:pt x="18577" y="499747"/>
                </a:lnTo>
                <a:lnTo>
                  <a:pt x="11949" y="546785"/>
                </a:lnTo>
                <a:lnTo>
                  <a:pt x="6755" y="594268"/>
                </a:lnTo>
                <a:lnTo>
                  <a:pt x="3017" y="642175"/>
                </a:lnTo>
                <a:lnTo>
                  <a:pt x="758" y="690483"/>
                </a:lnTo>
                <a:lnTo>
                  <a:pt x="0" y="739169"/>
                </a:lnTo>
                <a:lnTo>
                  <a:pt x="758" y="787855"/>
                </a:lnTo>
                <a:lnTo>
                  <a:pt x="3017" y="836162"/>
                </a:lnTo>
                <a:lnTo>
                  <a:pt x="6755" y="884069"/>
                </a:lnTo>
                <a:lnTo>
                  <a:pt x="11949" y="931553"/>
                </a:lnTo>
                <a:lnTo>
                  <a:pt x="18577" y="978591"/>
                </a:lnTo>
                <a:lnTo>
                  <a:pt x="26617" y="1025161"/>
                </a:lnTo>
                <a:lnTo>
                  <a:pt x="36045" y="1071240"/>
                </a:lnTo>
                <a:lnTo>
                  <a:pt x="46840" y="1116806"/>
                </a:lnTo>
                <a:lnTo>
                  <a:pt x="58979" y="1161837"/>
                </a:lnTo>
                <a:lnTo>
                  <a:pt x="72440" y="1206309"/>
                </a:lnTo>
                <a:lnTo>
                  <a:pt x="87199" y="1250201"/>
                </a:lnTo>
                <a:lnTo>
                  <a:pt x="103235" y="1293491"/>
                </a:lnTo>
                <a:lnTo>
                  <a:pt x="120525" y="1336155"/>
                </a:lnTo>
                <a:lnTo>
                  <a:pt x="139047" y="1378171"/>
                </a:lnTo>
                <a:lnTo>
                  <a:pt x="158779" y="1419516"/>
                </a:lnTo>
                <a:lnTo>
                  <a:pt x="179697" y="1460170"/>
                </a:lnTo>
                <a:lnTo>
                  <a:pt x="201779" y="1500107"/>
                </a:lnTo>
                <a:lnTo>
                  <a:pt x="225003" y="1539308"/>
                </a:lnTo>
                <a:lnTo>
                  <a:pt x="249347" y="1577748"/>
                </a:lnTo>
                <a:lnTo>
                  <a:pt x="274788" y="1615406"/>
                </a:lnTo>
                <a:lnTo>
                  <a:pt x="301303" y="1652258"/>
                </a:lnTo>
                <a:lnTo>
                  <a:pt x="328870" y="1688283"/>
                </a:lnTo>
                <a:lnTo>
                  <a:pt x="357467" y="1723458"/>
                </a:lnTo>
                <a:lnTo>
                  <a:pt x="387070" y="1757761"/>
                </a:lnTo>
                <a:lnTo>
                  <a:pt x="417659" y="1791169"/>
                </a:lnTo>
                <a:lnTo>
                  <a:pt x="449210" y="1823660"/>
                </a:lnTo>
                <a:lnTo>
                  <a:pt x="481700" y="1855211"/>
                </a:lnTo>
                <a:lnTo>
                  <a:pt x="515108" y="1885799"/>
                </a:lnTo>
                <a:lnTo>
                  <a:pt x="549410" y="1915403"/>
                </a:lnTo>
                <a:lnTo>
                  <a:pt x="584585" y="1944000"/>
                </a:lnTo>
                <a:lnTo>
                  <a:pt x="620610" y="1971568"/>
                </a:lnTo>
                <a:lnTo>
                  <a:pt x="657463" y="1998083"/>
                </a:lnTo>
                <a:lnTo>
                  <a:pt x="695120" y="2023523"/>
                </a:lnTo>
                <a:lnTo>
                  <a:pt x="733560" y="2047867"/>
                </a:lnTo>
                <a:lnTo>
                  <a:pt x="772760" y="2071092"/>
                </a:lnTo>
                <a:lnTo>
                  <a:pt x="812697" y="2093174"/>
                </a:lnTo>
                <a:lnTo>
                  <a:pt x="853350" y="2114092"/>
                </a:lnTo>
                <a:lnTo>
                  <a:pt x="894696" y="2133823"/>
                </a:lnTo>
                <a:lnTo>
                  <a:pt x="936711" y="2152345"/>
                </a:lnTo>
                <a:lnTo>
                  <a:pt x="979375" y="2169636"/>
                </a:lnTo>
                <a:lnTo>
                  <a:pt x="1022664" y="2185672"/>
                </a:lnTo>
                <a:lnTo>
                  <a:pt x="1066555" y="2200431"/>
                </a:lnTo>
                <a:lnTo>
                  <a:pt x="1111027" y="2213892"/>
                </a:lnTo>
                <a:lnTo>
                  <a:pt x="1156057" y="2226031"/>
                </a:lnTo>
                <a:lnTo>
                  <a:pt x="1201623" y="2236826"/>
                </a:lnTo>
                <a:lnTo>
                  <a:pt x="1247702" y="2246254"/>
                </a:lnTo>
                <a:lnTo>
                  <a:pt x="1294271" y="2254294"/>
                </a:lnTo>
                <a:lnTo>
                  <a:pt x="1341308" y="2260922"/>
                </a:lnTo>
                <a:lnTo>
                  <a:pt x="1388791" y="2266116"/>
                </a:lnTo>
                <a:lnTo>
                  <a:pt x="1436697" y="2269854"/>
                </a:lnTo>
                <a:lnTo>
                  <a:pt x="1485004" y="2272114"/>
                </a:lnTo>
                <a:lnTo>
                  <a:pt x="1533690" y="2272872"/>
                </a:lnTo>
                <a:lnTo>
                  <a:pt x="1582376" y="2272114"/>
                </a:lnTo>
                <a:lnTo>
                  <a:pt x="1630685" y="2269854"/>
                </a:lnTo>
                <a:lnTo>
                  <a:pt x="1678592" y="2266116"/>
                </a:lnTo>
                <a:lnTo>
                  <a:pt x="1726076" y="2260922"/>
                </a:lnTo>
                <a:lnTo>
                  <a:pt x="1773115" y="2254294"/>
                </a:lnTo>
                <a:lnTo>
                  <a:pt x="1819685" y="2246254"/>
                </a:lnTo>
                <a:lnTo>
                  <a:pt x="1865764" y="2236826"/>
                </a:lnTo>
                <a:lnTo>
                  <a:pt x="1911331" y="2226031"/>
                </a:lnTo>
                <a:lnTo>
                  <a:pt x="1956362" y="2213892"/>
                </a:lnTo>
                <a:lnTo>
                  <a:pt x="2000835" y="2200431"/>
                </a:lnTo>
                <a:lnTo>
                  <a:pt x="2044727" y="2185672"/>
                </a:lnTo>
                <a:lnTo>
                  <a:pt x="2088017" y="2169636"/>
                </a:lnTo>
                <a:lnTo>
                  <a:pt x="2130681" y="2152345"/>
                </a:lnTo>
                <a:lnTo>
                  <a:pt x="2172697" y="2133823"/>
                </a:lnTo>
                <a:lnTo>
                  <a:pt x="2214043" y="2114092"/>
                </a:lnTo>
                <a:lnTo>
                  <a:pt x="2254696" y="2093174"/>
                </a:lnTo>
                <a:lnTo>
                  <a:pt x="2294634" y="2071092"/>
                </a:lnTo>
                <a:lnTo>
                  <a:pt x="2333834" y="2047867"/>
                </a:lnTo>
                <a:lnTo>
                  <a:pt x="2372274" y="2023523"/>
                </a:lnTo>
                <a:lnTo>
                  <a:pt x="2409932" y="1998083"/>
                </a:lnTo>
                <a:lnTo>
                  <a:pt x="2446784" y="1971568"/>
                </a:lnTo>
                <a:lnTo>
                  <a:pt x="2482809" y="1944000"/>
                </a:lnTo>
                <a:lnTo>
                  <a:pt x="2517985" y="1915403"/>
                </a:lnTo>
                <a:lnTo>
                  <a:pt x="2552287" y="1885799"/>
                </a:lnTo>
                <a:lnTo>
                  <a:pt x="2585695" y="1855211"/>
                </a:lnTo>
                <a:lnTo>
                  <a:pt x="2618185" y="1823660"/>
                </a:lnTo>
                <a:lnTo>
                  <a:pt x="2649736" y="1791169"/>
                </a:lnTo>
                <a:lnTo>
                  <a:pt x="2680325" y="1757761"/>
                </a:lnTo>
                <a:lnTo>
                  <a:pt x="2709928" y="1723458"/>
                </a:lnTo>
                <a:lnTo>
                  <a:pt x="2738525" y="1688283"/>
                </a:lnTo>
                <a:lnTo>
                  <a:pt x="2766092" y="1652258"/>
                </a:lnTo>
                <a:lnTo>
                  <a:pt x="2792607" y="1615406"/>
                </a:lnTo>
                <a:lnTo>
                  <a:pt x="2818048" y="1577748"/>
                </a:lnTo>
                <a:lnTo>
                  <a:pt x="2842391" y="1539308"/>
                </a:lnTo>
                <a:lnTo>
                  <a:pt x="2865615" y="1500107"/>
                </a:lnTo>
                <a:lnTo>
                  <a:pt x="2887697" y="1460170"/>
                </a:lnTo>
                <a:lnTo>
                  <a:pt x="2908615" y="1419516"/>
                </a:lnTo>
                <a:lnTo>
                  <a:pt x="2928346" y="1378171"/>
                </a:lnTo>
                <a:lnTo>
                  <a:pt x="2946868" y="1336155"/>
                </a:lnTo>
                <a:lnTo>
                  <a:pt x="2964158" y="1293491"/>
                </a:lnTo>
                <a:lnTo>
                  <a:pt x="2980194" y="1250201"/>
                </a:lnTo>
                <a:lnTo>
                  <a:pt x="2994953" y="1206309"/>
                </a:lnTo>
                <a:lnTo>
                  <a:pt x="3008414" y="1161837"/>
                </a:lnTo>
                <a:lnTo>
                  <a:pt x="3020552" y="1116806"/>
                </a:lnTo>
                <a:lnTo>
                  <a:pt x="3031347" y="1071240"/>
                </a:lnTo>
                <a:lnTo>
                  <a:pt x="3040775" y="1025161"/>
                </a:lnTo>
                <a:lnTo>
                  <a:pt x="3048815" y="978591"/>
                </a:lnTo>
                <a:lnTo>
                  <a:pt x="3055443" y="931553"/>
                </a:lnTo>
                <a:lnTo>
                  <a:pt x="3060637" y="884069"/>
                </a:lnTo>
                <a:lnTo>
                  <a:pt x="3064375" y="836162"/>
                </a:lnTo>
                <a:lnTo>
                  <a:pt x="3066634" y="787855"/>
                </a:lnTo>
                <a:lnTo>
                  <a:pt x="3067392" y="739169"/>
                </a:lnTo>
                <a:lnTo>
                  <a:pt x="3066634" y="690483"/>
                </a:lnTo>
                <a:lnTo>
                  <a:pt x="3064375" y="642175"/>
                </a:lnTo>
                <a:lnTo>
                  <a:pt x="3060637" y="594268"/>
                </a:lnTo>
                <a:lnTo>
                  <a:pt x="3055443" y="546785"/>
                </a:lnTo>
                <a:lnTo>
                  <a:pt x="3048815" y="499747"/>
                </a:lnTo>
                <a:lnTo>
                  <a:pt x="3040775" y="453177"/>
                </a:lnTo>
                <a:lnTo>
                  <a:pt x="3031347" y="407098"/>
                </a:lnTo>
                <a:lnTo>
                  <a:pt x="3020552" y="361532"/>
                </a:lnTo>
                <a:lnTo>
                  <a:pt x="3008414" y="316501"/>
                </a:lnTo>
                <a:lnTo>
                  <a:pt x="2994953" y="272028"/>
                </a:lnTo>
                <a:lnTo>
                  <a:pt x="2980194" y="228136"/>
                </a:lnTo>
                <a:lnTo>
                  <a:pt x="2964158" y="184847"/>
                </a:lnTo>
                <a:lnTo>
                  <a:pt x="2946868" y="142183"/>
                </a:lnTo>
                <a:lnTo>
                  <a:pt x="2928346" y="100167"/>
                </a:lnTo>
                <a:lnTo>
                  <a:pt x="2908615" y="58821"/>
                </a:lnTo>
                <a:lnTo>
                  <a:pt x="2887697" y="18168"/>
                </a:lnTo>
                <a:lnTo>
                  <a:pt x="2877652" y="0"/>
                </a:lnTo>
                <a:close/>
              </a:path>
            </a:pathLst>
          </a:custGeom>
          <a:solidFill>
            <a:srgbClr val="FFFFFF"/>
          </a:solidFill>
        </p:spPr>
        <p:txBody>
          <a:bodyPr wrap="square" lIns="0" tIns="0" rIns="0" bIns="0" rtlCol="0"/>
          <a:lstStyle/>
          <a:p>
            <a:endParaRPr/>
          </a:p>
        </p:txBody>
      </p:sp>
      <p:sp>
        <p:nvSpPr>
          <p:cNvPr id="14" name="object 4">
            <a:extLst>
              <a:ext uri="{FF2B5EF4-FFF2-40B4-BE49-F238E27FC236}">
                <a16:creationId xmlns:a16="http://schemas.microsoft.com/office/drawing/2014/main" id="{D3921DDD-087D-824A-9285-3EE247146427}"/>
              </a:ext>
            </a:extLst>
          </p:cNvPr>
          <p:cNvSpPr/>
          <p:nvPr userDrawn="1"/>
        </p:nvSpPr>
        <p:spPr>
          <a:xfrm rot="5400000">
            <a:off x="8753543" y="863668"/>
            <a:ext cx="4227060" cy="3132453"/>
          </a:xfrm>
          <a:custGeom>
            <a:avLst/>
            <a:gdLst/>
            <a:ahLst/>
            <a:cxnLst/>
            <a:rect l="l" t="t" r="r" b="b"/>
            <a:pathLst>
              <a:path w="3067685" h="2273300">
                <a:moveTo>
                  <a:pt x="2877652" y="0"/>
                </a:moveTo>
                <a:lnTo>
                  <a:pt x="189742" y="0"/>
                </a:lnTo>
                <a:lnTo>
                  <a:pt x="179697" y="18168"/>
                </a:lnTo>
                <a:lnTo>
                  <a:pt x="158779" y="58821"/>
                </a:lnTo>
                <a:lnTo>
                  <a:pt x="139047" y="100167"/>
                </a:lnTo>
                <a:lnTo>
                  <a:pt x="120525" y="142183"/>
                </a:lnTo>
                <a:lnTo>
                  <a:pt x="103235" y="184847"/>
                </a:lnTo>
                <a:lnTo>
                  <a:pt x="87199" y="228136"/>
                </a:lnTo>
                <a:lnTo>
                  <a:pt x="72440" y="272028"/>
                </a:lnTo>
                <a:lnTo>
                  <a:pt x="58979" y="316501"/>
                </a:lnTo>
                <a:lnTo>
                  <a:pt x="46840" y="361532"/>
                </a:lnTo>
                <a:lnTo>
                  <a:pt x="36045" y="407098"/>
                </a:lnTo>
                <a:lnTo>
                  <a:pt x="26617" y="453177"/>
                </a:lnTo>
                <a:lnTo>
                  <a:pt x="18577" y="499747"/>
                </a:lnTo>
                <a:lnTo>
                  <a:pt x="11949" y="546785"/>
                </a:lnTo>
                <a:lnTo>
                  <a:pt x="6755" y="594268"/>
                </a:lnTo>
                <a:lnTo>
                  <a:pt x="3017" y="642175"/>
                </a:lnTo>
                <a:lnTo>
                  <a:pt x="758" y="690483"/>
                </a:lnTo>
                <a:lnTo>
                  <a:pt x="0" y="739169"/>
                </a:lnTo>
                <a:lnTo>
                  <a:pt x="758" y="787855"/>
                </a:lnTo>
                <a:lnTo>
                  <a:pt x="3017" y="836162"/>
                </a:lnTo>
                <a:lnTo>
                  <a:pt x="6755" y="884069"/>
                </a:lnTo>
                <a:lnTo>
                  <a:pt x="11949" y="931553"/>
                </a:lnTo>
                <a:lnTo>
                  <a:pt x="18577" y="978591"/>
                </a:lnTo>
                <a:lnTo>
                  <a:pt x="26617" y="1025161"/>
                </a:lnTo>
                <a:lnTo>
                  <a:pt x="36045" y="1071240"/>
                </a:lnTo>
                <a:lnTo>
                  <a:pt x="46840" y="1116806"/>
                </a:lnTo>
                <a:lnTo>
                  <a:pt x="58979" y="1161837"/>
                </a:lnTo>
                <a:lnTo>
                  <a:pt x="72440" y="1206309"/>
                </a:lnTo>
                <a:lnTo>
                  <a:pt x="87199" y="1250201"/>
                </a:lnTo>
                <a:lnTo>
                  <a:pt x="103235" y="1293491"/>
                </a:lnTo>
                <a:lnTo>
                  <a:pt x="120525" y="1336155"/>
                </a:lnTo>
                <a:lnTo>
                  <a:pt x="139047" y="1378171"/>
                </a:lnTo>
                <a:lnTo>
                  <a:pt x="158779" y="1419516"/>
                </a:lnTo>
                <a:lnTo>
                  <a:pt x="179697" y="1460170"/>
                </a:lnTo>
                <a:lnTo>
                  <a:pt x="201779" y="1500107"/>
                </a:lnTo>
                <a:lnTo>
                  <a:pt x="225003" y="1539308"/>
                </a:lnTo>
                <a:lnTo>
                  <a:pt x="249347" y="1577748"/>
                </a:lnTo>
                <a:lnTo>
                  <a:pt x="274788" y="1615406"/>
                </a:lnTo>
                <a:lnTo>
                  <a:pt x="301303" y="1652258"/>
                </a:lnTo>
                <a:lnTo>
                  <a:pt x="328870" y="1688283"/>
                </a:lnTo>
                <a:lnTo>
                  <a:pt x="357467" y="1723458"/>
                </a:lnTo>
                <a:lnTo>
                  <a:pt x="387070" y="1757761"/>
                </a:lnTo>
                <a:lnTo>
                  <a:pt x="417659" y="1791169"/>
                </a:lnTo>
                <a:lnTo>
                  <a:pt x="449210" y="1823660"/>
                </a:lnTo>
                <a:lnTo>
                  <a:pt x="481700" y="1855211"/>
                </a:lnTo>
                <a:lnTo>
                  <a:pt x="515108" y="1885799"/>
                </a:lnTo>
                <a:lnTo>
                  <a:pt x="549410" y="1915403"/>
                </a:lnTo>
                <a:lnTo>
                  <a:pt x="584585" y="1944000"/>
                </a:lnTo>
                <a:lnTo>
                  <a:pt x="620610" y="1971568"/>
                </a:lnTo>
                <a:lnTo>
                  <a:pt x="657463" y="1998083"/>
                </a:lnTo>
                <a:lnTo>
                  <a:pt x="695120" y="2023523"/>
                </a:lnTo>
                <a:lnTo>
                  <a:pt x="733560" y="2047867"/>
                </a:lnTo>
                <a:lnTo>
                  <a:pt x="772760" y="2071092"/>
                </a:lnTo>
                <a:lnTo>
                  <a:pt x="812697" y="2093174"/>
                </a:lnTo>
                <a:lnTo>
                  <a:pt x="853350" y="2114092"/>
                </a:lnTo>
                <a:lnTo>
                  <a:pt x="894696" y="2133823"/>
                </a:lnTo>
                <a:lnTo>
                  <a:pt x="936711" y="2152345"/>
                </a:lnTo>
                <a:lnTo>
                  <a:pt x="979375" y="2169636"/>
                </a:lnTo>
                <a:lnTo>
                  <a:pt x="1022664" y="2185672"/>
                </a:lnTo>
                <a:lnTo>
                  <a:pt x="1066555" y="2200431"/>
                </a:lnTo>
                <a:lnTo>
                  <a:pt x="1111027" y="2213892"/>
                </a:lnTo>
                <a:lnTo>
                  <a:pt x="1156057" y="2226031"/>
                </a:lnTo>
                <a:lnTo>
                  <a:pt x="1201623" y="2236826"/>
                </a:lnTo>
                <a:lnTo>
                  <a:pt x="1247702" y="2246254"/>
                </a:lnTo>
                <a:lnTo>
                  <a:pt x="1294271" y="2254294"/>
                </a:lnTo>
                <a:lnTo>
                  <a:pt x="1341308" y="2260922"/>
                </a:lnTo>
                <a:lnTo>
                  <a:pt x="1388791" y="2266116"/>
                </a:lnTo>
                <a:lnTo>
                  <a:pt x="1436697" y="2269854"/>
                </a:lnTo>
                <a:lnTo>
                  <a:pt x="1485004" y="2272114"/>
                </a:lnTo>
                <a:lnTo>
                  <a:pt x="1533690" y="2272872"/>
                </a:lnTo>
                <a:lnTo>
                  <a:pt x="1582376" y="2272114"/>
                </a:lnTo>
                <a:lnTo>
                  <a:pt x="1630685" y="2269854"/>
                </a:lnTo>
                <a:lnTo>
                  <a:pt x="1678592" y="2266116"/>
                </a:lnTo>
                <a:lnTo>
                  <a:pt x="1726076" y="2260922"/>
                </a:lnTo>
                <a:lnTo>
                  <a:pt x="1773115" y="2254294"/>
                </a:lnTo>
                <a:lnTo>
                  <a:pt x="1819685" y="2246254"/>
                </a:lnTo>
                <a:lnTo>
                  <a:pt x="1865764" y="2236826"/>
                </a:lnTo>
                <a:lnTo>
                  <a:pt x="1911331" y="2226031"/>
                </a:lnTo>
                <a:lnTo>
                  <a:pt x="1956362" y="2213892"/>
                </a:lnTo>
                <a:lnTo>
                  <a:pt x="2000835" y="2200431"/>
                </a:lnTo>
                <a:lnTo>
                  <a:pt x="2044727" y="2185672"/>
                </a:lnTo>
                <a:lnTo>
                  <a:pt x="2088017" y="2169636"/>
                </a:lnTo>
                <a:lnTo>
                  <a:pt x="2130681" y="2152345"/>
                </a:lnTo>
                <a:lnTo>
                  <a:pt x="2172697" y="2133823"/>
                </a:lnTo>
                <a:lnTo>
                  <a:pt x="2214043" y="2114092"/>
                </a:lnTo>
                <a:lnTo>
                  <a:pt x="2254696" y="2093174"/>
                </a:lnTo>
                <a:lnTo>
                  <a:pt x="2294634" y="2071092"/>
                </a:lnTo>
                <a:lnTo>
                  <a:pt x="2333834" y="2047867"/>
                </a:lnTo>
                <a:lnTo>
                  <a:pt x="2372274" y="2023523"/>
                </a:lnTo>
                <a:lnTo>
                  <a:pt x="2409932" y="1998083"/>
                </a:lnTo>
                <a:lnTo>
                  <a:pt x="2446784" y="1971568"/>
                </a:lnTo>
                <a:lnTo>
                  <a:pt x="2482809" y="1944000"/>
                </a:lnTo>
                <a:lnTo>
                  <a:pt x="2517985" y="1915403"/>
                </a:lnTo>
                <a:lnTo>
                  <a:pt x="2552287" y="1885799"/>
                </a:lnTo>
                <a:lnTo>
                  <a:pt x="2585695" y="1855211"/>
                </a:lnTo>
                <a:lnTo>
                  <a:pt x="2618185" y="1823660"/>
                </a:lnTo>
                <a:lnTo>
                  <a:pt x="2649736" y="1791169"/>
                </a:lnTo>
                <a:lnTo>
                  <a:pt x="2680325" y="1757761"/>
                </a:lnTo>
                <a:lnTo>
                  <a:pt x="2709928" y="1723458"/>
                </a:lnTo>
                <a:lnTo>
                  <a:pt x="2738525" y="1688283"/>
                </a:lnTo>
                <a:lnTo>
                  <a:pt x="2766092" y="1652258"/>
                </a:lnTo>
                <a:lnTo>
                  <a:pt x="2792607" y="1615406"/>
                </a:lnTo>
                <a:lnTo>
                  <a:pt x="2818048" y="1577748"/>
                </a:lnTo>
                <a:lnTo>
                  <a:pt x="2842391" y="1539308"/>
                </a:lnTo>
                <a:lnTo>
                  <a:pt x="2865615" y="1500107"/>
                </a:lnTo>
                <a:lnTo>
                  <a:pt x="2887697" y="1460170"/>
                </a:lnTo>
                <a:lnTo>
                  <a:pt x="2908615" y="1419516"/>
                </a:lnTo>
                <a:lnTo>
                  <a:pt x="2928346" y="1378171"/>
                </a:lnTo>
                <a:lnTo>
                  <a:pt x="2946868" y="1336155"/>
                </a:lnTo>
                <a:lnTo>
                  <a:pt x="2964158" y="1293491"/>
                </a:lnTo>
                <a:lnTo>
                  <a:pt x="2980194" y="1250201"/>
                </a:lnTo>
                <a:lnTo>
                  <a:pt x="2994953" y="1206309"/>
                </a:lnTo>
                <a:lnTo>
                  <a:pt x="3008414" y="1161837"/>
                </a:lnTo>
                <a:lnTo>
                  <a:pt x="3020552" y="1116806"/>
                </a:lnTo>
                <a:lnTo>
                  <a:pt x="3031347" y="1071240"/>
                </a:lnTo>
                <a:lnTo>
                  <a:pt x="3040775" y="1025161"/>
                </a:lnTo>
                <a:lnTo>
                  <a:pt x="3048815" y="978591"/>
                </a:lnTo>
                <a:lnTo>
                  <a:pt x="3055443" y="931553"/>
                </a:lnTo>
                <a:lnTo>
                  <a:pt x="3060637" y="884069"/>
                </a:lnTo>
                <a:lnTo>
                  <a:pt x="3064375" y="836162"/>
                </a:lnTo>
                <a:lnTo>
                  <a:pt x="3066634" y="787855"/>
                </a:lnTo>
                <a:lnTo>
                  <a:pt x="3067392" y="739169"/>
                </a:lnTo>
                <a:lnTo>
                  <a:pt x="3066634" y="690483"/>
                </a:lnTo>
                <a:lnTo>
                  <a:pt x="3064375" y="642175"/>
                </a:lnTo>
                <a:lnTo>
                  <a:pt x="3060637" y="594268"/>
                </a:lnTo>
                <a:lnTo>
                  <a:pt x="3055443" y="546785"/>
                </a:lnTo>
                <a:lnTo>
                  <a:pt x="3048815" y="499747"/>
                </a:lnTo>
                <a:lnTo>
                  <a:pt x="3040775" y="453177"/>
                </a:lnTo>
                <a:lnTo>
                  <a:pt x="3031347" y="407098"/>
                </a:lnTo>
                <a:lnTo>
                  <a:pt x="3020552" y="361532"/>
                </a:lnTo>
                <a:lnTo>
                  <a:pt x="3008414" y="316501"/>
                </a:lnTo>
                <a:lnTo>
                  <a:pt x="2994953" y="272028"/>
                </a:lnTo>
                <a:lnTo>
                  <a:pt x="2980194" y="228136"/>
                </a:lnTo>
                <a:lnTo>
                  <a:pt x="2964158" y="184847"/>
                </a:lnTo>
                <a:lnTo>
                  <a:pt x="2946868" y="142183"/>
                </a:lnTo>
                <a:lnTo>
                  <a:pt x="2928346" y="100167"/>
                </a:lnTo>
                <a:lnTo>
                  <a:pt x="2908615" y="58821"/>
                </a:lnTo>
                <a:lnTo>
                  <a:pt x="2887697" y="18168"/>
                </a:lnTo>
                <a:lnTo>
                  <a:pt x="2877652" y="0"/>
                </a:lnTo>
                <a:close/>
              </a:path>
            </a:pathLst>
          </a:custGeom>
          <a:solidFill>
            <a:srgbClr val="FFFFFF"/>
          </a:solidFill>
        </p:spPr>
        <p:txBody>
          <a:bodyPr wrap="square" lIns="0" tIns="0" rIns="0" bIns="0" rtlCol="0"/>
          <a:lstStyle/>
          <a:p>
            <a:endParaRPr/>
          </a:p>
        </p:txBody>
      </p:sp>
      <p:pic>
        <p:nvPicPr>
          <p:cNvPr id="2" name="Picture 1">
            <a:extLst>
              <a:ext uri="{FF2B5EF4-FFF2-40B4-BE49-F238E27FC236}">
                <a16:creationId xmlns:a16="http://schemas.microsoft.com/office/drawing/2014/main" id="{631F14E3-C356-5547-939F-724882443560}"/>
              </a:ext>
            </a:extLst>
          </p:cNvPr>
          <p:cNvPicPr>
            <a:picLocks noChangeAspect="1"/>
          </p:cNvPicPr>
          <p:nvPr userDrawn="1"/>
        </p:nvPicPr>
        <p:blipFill>
          <a:blip r:embed="rId2"/>
          <a:stretch>
            <a:fillRect/>
          </a:stretch>
        </p:blipFill>
        <p:spPr>
          <a:xfrm>
            <a:off x="538962" y="6436940"/>
            <a:ext cx="2293138" cy="563354"/>
          </a:xfrm>
          <a:prstGeom prst="rect">
            <a:avLst/>
          </a:prstGeom>
        </p:spPr>
      </p:pic>
      <p:sp>
        <p:nvSpPr>
          <p:cNvPr id="9" name="Text Placeholder 5">
            <a:extLst>
              <a:ext uri="{FF2B5EF4-FFF2-40B4-BE49-F238E27FC236}">
                <a16:creationId xmlns:a16="http://schemas.microsoft.com/office/drawing/2014/main" id="{EE5F2838-A43D-B34E-BA3A-3E86279AC16F}"/>
              </a:ext>
            </a:extLst>
          </p:cNvPr>
          <p:cNvSpPr>
            <a:spLocks noGrp="1"/>
          </p:cNvSpPr>
          <p:nvPr>
            <p:ph type="body" sz="quarter" idx="12" hasCustomPrompt="1"/>
          </p:nvPr>
        </p:nvSpPr>
        <p:spPr>
          <a:xfrm>
            <a:off x="469900" y="6143626"/>
            <a:ext cx="2293138" cy="247596"/>
          </a:xfrm>
          <a:prstGeom prst="rect">
            <a:avLst/>
          </a:prstGeom>
        </p:spPr>
        <p:txBody>
          <a:bodyPr/>
          <a:lstStyle>
            <a:lvl1pPr>
              <a:lnSpc>
                <a:spcPct val="90000"/>
              </a:lnSpc>
              <a:defRPr sz="9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In partnership with </a:t>
            </a:r>
          </a:p>
        </p:txBody>
      </p:sp>
      <p:sp>
        <p:nvSpPr>
          <p:cNvPr id="10" name="object 14">
            <a:extLst>
              <a:ext uri="{FF2B5EF4-FFF2-40B4-BE49-F238E27FC236}">
                <a16:creationId xmlns:a16="http://schemas.microsoft.com/office/drawing/2014/main" id="{A11705E4-3901-9740-B55E-B8B25F21C915}"/>
              </a:ext>
            </a:extLst>
          </p:cNvPr>
          <p:cNvSpPr/>
          <p:nvPr userDrawn="1"/>
        </p:nvSpPr>
        <p:spPr>
          <a:xfrm>
            <a:off x="527677" y="6143625"/>
            <a:ext cx="3289581" cy="45719"/>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11" name="Holder 5">
            <a:extLst>
              <a:ext uri="{FF2B5EF4-FFF2-40B4-BE49-F238E27FC236}">
                <a16:creationId xmlns:a16="http://schemas.microsoft.com/office/drawing/2014/main" id="{6760E79D-EC28-A941-BB33-C9DF6E70F12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3" name="Text Placeholder 5">
            <a:extLst>
              <a:ext uri="{FF2B5EF4-FFF2-40B4-BE49-F238E27FC236}">
                <a16:creationId xmlns:a16="http://schemas.microsoft.com/office/drawing/2014/main" id="{B09E3D19-4444-6B46-AB99-42321A00625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CBB39C51-D57C-B849-9728-5FE6989393D0}"/>
              </a:ext>
            </a:extLst>
          </p:cNvPr>
          <p:cNvSpPr>
            <a:spLocks noGrp="1"/>
          </p:cNvSpPr>
          <p:nvPr>
            <p:ph type="body" sz="quarter" idx="20"/>
          </p:nvPr>
        </p:nvSpPr>
        <p:spPr>
          <a:xfrm>
            <a:off x="469901" y="428626"/>
            <a:ext cx="8305800" cy="1021082"/>
          </a:xfrm>
          <a:prstGeom prst="rect">
            <a:avLst/>
          </a:prstGeom>
        </p:spPr>
        <p:txBody>
          <a:bodyPr/>
          <a:lstStyle>
            <a:lvl1pPr>
              <a:lnSpc>
                <a:spcPct val="90000"/>
              </a:lnSpc>
              <a:defRPr sz="2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122573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68472B-B615-5141-9926-23920F31D88C}"/>
              </a:ext>
            </a:extLst>
          </p:cNvPr>
          <p:cNvSpPr/>
          <p:nvPr userDrawn="1"/>
        </p:nvSpPr>
        <p:spPr>
          <a:xfrm>
            <a:off x="0" y="0"/>
            <a:ext cx="10693400" cy="7562850"/>
          </a:xfrm>
          <a:prstGeom prst="rect">
            <a:avLst/>
          </a:prstGeom>
          <a:solidFill>
            <a:srgbClr val="FD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3">
            <a:extLst>
              <a:ext uri="{FF2B5EF4-FFF2-40B4-BE49-F238E27FC236}">
                <a16:creationId xmlns:a16="http://schemas.microsoft.com/office/drawing/2014/main" id="{DF4AB4AC-CF67-DE41-9AC1-F4CE2546F593}"/>
              </a:ext>
            </a:extLst>
          </p:cNvPr>
          <p:cNvSpPr/>
          <p:nvPr userDrawn="1"/>
        </p:nvSpPr>
        <p:spPr>
          <a:xfrm>
            <a:off x="5919642" y="8"/>
            <a:ext cx="3523615" cy="1812925"/>
          </a:xfrm>
          <a:custGeom>
            <a:avLst/>
            <a:gdLst/>
            <a:ahLst/>
            <a:cxnLst/>
            <a:rect l="l" t="t" r="r" b="b"/>
            <a:pathLst>
              <a:path w="3523615" h="1812925">
                <a:moveTo>
                  <a:pt x="2476779" y="0"/>
                </a:moveTo>
                <a:lnTo>
                  <a:pt x="1046606" y="0"/>
                </a:lnTo>
                <a:lnTo>
                  <a:pt x="0" y="1812772"/>
                </a:lnTo>
                <a:lnTo>
                  <a:pt x="3523386" y="1812772"/>
                </a:lnTo>
                <a:lnTo>
                  <a:pt x="2476779" y="0"/>
                </a:lnTo>
                <a:close/>
              </a:path>
            </a:pathLst>
          </a:custGeom>
          <a:solidFill>
            <a:srgbClr val="FFFFFF"/>
          </a:solidFill>
        </p:spPr>
        <p:txBody>
          <a:bodyPr wrap="square" lIns="0" tIns="0" rIns="0" bIns="0" rtlCol="0"/>
          <a:lstStyle/>
          <a:p>
            <a:endParaRPr/>
          </a:p>
        </p:txBody>
      </p:sp>
      <p:sp>
        <p:nvSpPr>
          <p:cNvPr id="19" name="object 4">
            <a:extLst>
              <a:ext uri="{FF2B5EF4-FFF2-40B4-BE49-F238E27FC236}">
                <a16:creationId xmlns:a16="http://schemas.microsoft.com/office/drawing/2014/main" id="{3BD97D85-BFF3-7349-B1F2-D6028D8D9342}"/>
              </a:ext>
            </a:extLst>
          </p:cNvPr>
          <p:cNvSpPr/>
          <p:nvPr userDrawn="1"/>
        </p:nvSpPr>
        <p:spPr>
          <a:xfrm>
            <a:off x="7253603" y="3423191"/>
            <a:ext cx="3438525" cy="3051810"/>
          </a:xfrm>
          <a:custGeom>
            <a:avLst/>
            <a:gdLst/>
            <a:ahLst/>
            <a:cxnLst/>
            <a:rect l="l" t="t" r="r" b="b"/>
            <a:pathLst>
              <a:path w="3438525" h="3051810">
                <a:moveTo>
                  <a:pt x="1761705" y="0"/>
                </a:moveTo>
                <a:lnTo>
                  <a:pt x="0" y="3051352"/>
                </a:lnTo>
                <a:lnTo>
                  <a:pt x="3438398" y="3051352"/>
                </a:lnTo>
                <a:lnTo>
                  <a:pt x="3438398" y="2904121"/>
                </a:lnTo>
                <a:lnTo>
                  <a:pt x="1761705" y="0"/>
                </a:lnTo>
                <a:close/>
              </a:path>
            </a:pathLst>
          </a:custGeom>
          <a:solidFill>
            <a:srgbClr val="FFFFFF"/>
          </a:solidFill>
        </p:spPr>
        <p:txBody>
          <a:bodyPr wrap="square" lIns="0" tIns="0" rIns="0" bIns="0" rtlCol="0"/>
          <a:lstStyle/>
          <a:p>
            <a:endParaRPr/>
          </a:p>
        </p:txBody>
      </p:sp>
      <p:sp>
        <p:nvSpPr>
          <p:cNvPr id="20" name="object 5">
            <a:extLst>
              <a:ext uri="{FF2B5EF4-FFF2-40B4-BE49-F238E27FC236}">
                <a16:creationId xmlns:a16="http://schemas.microsoft.com/office/drawing/2014/main" id="{061D9A80-1EAF-8F4E-A160-10E278A81134}"/>
              </a:ext>
            </a:extLst>
          </p:cNvPr>
          <p:cNvSpPr/>
          <p:nvPr userDrawn="1"/>
        </p:nvSpPr>
        <p:spPr>
          <a:xfrm>
            <a:off x="0" y="2263979"/>
            <a:ext cx="5650865" cy="5296535"/>
          </a:xfrm>
          <a:custGeom>
            <a:avLst/>
            <a:gdLst/>
            <a:ahLst/>
            <a:cxnLst/>
            <a:rect l="l" t="t" r="r" b="b"/>
            <a:pathLst>
              <a:path w="5650865" h="5296534">
                <a:moveTo>
                  <a:pt x="2592628" y="0"/>
                </a:moveTo>
                <a:lnTo>
                  <a:pt x="0" y="4490567"/>
                </a:lnTo>
                <a:lnTo>
                  <a:pt x="0" y="5296027"/>
                </a:lnTo>
                <a:lnTo>
                  <a:pt x="5650293" y="5296027"/>
                </a:lnTo>
                <a:lnTo>
                  <a:pt x="2592628" y="0"/>
                </a:lnTo>
                <a:close/>
              </a:path>
            </a:pathLst>
          </a:custGeom>
          <a:solidFill>
            <a:srgbClr val="FFFFFF"/>
          </a:solidFill>
        </p:spPr>
        <p:txBody>
          <a:bodyPr wrap="square" lIns="0" tIns="0" rIns="0" bIns="0" rtlCol="0"/>
          <a:lstStyle/>
          <a:p>
            <a:endParaRPr/>
          </a:p>
        </p:txBody>
      </p:sp>
      <p:sp>
        <p:nvSpPr>
          <p:cNvPr id="11" name="Holder 5">
            <a:extLst>
              <a:ext uri="{FF2B5EF4-FFF2-40B4-BE49-F238E27FC236}">
                <a16:creationId xmlns:a16="http://schemas.microsoft.com/office/drawing/2014/main" id="{6760E79D-EC28-A941-BB33-C9DF6E70F12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3" name="Text Placeholder 5">
            <a:extLst>
              <a:ext uri="{FF2B5EF4-FFF2-40B4-BE49-F238E27FC236}">
                <a16:creationId xmlns:a16="http://schemas.microsoft.com/office/drawing/2014/main" id="{B09E3D19-4444-6B46-AB99-42321A00625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CBB39C51-D57C-B849-9728-5FE6989393D0}"/>
              </a:ext>
            </a:extLst>
          </p:cNvPr>
          <p:cNvSpPr>
            <a:spLocks noGrp="1"/>
          </p:cNvSpPr>
          <p:nvPr>
            <p:ph type="body" sz="quarter" idx="20"/>
          </p:nvPr>
        </p:nvSpPr>
        <p:spPr>
          <a:xfrm>
            <a:off x="393700" y="504825"/>
            <a:ext cx="8305800" cy="1021082"/>
          </a:xfrm>
          <a:prstGeom prst="rect">
            <a:avLst/>
          </a:prstGeom>
        </p:spPr>
        <p:txBody>
          <a:bodyPr/>
          <a:lstStyle>
            <a:lvl1pPr>
              <a:lnSpc>
                <a:spcPct val="80000"/>
              </a:lnSpc>
              <a:defRPr sz="14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371037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11" name="Holder 5">
            <a:extLst>
              <a:ext uri="{FF2B5EF4-FFF2-40B4-BE49-F238E27FC236}">
                <a16:creationId xmlns:a16="http://schemas.microsoft.com/office/drawing/2014/main" id="{3E0146BE-E122-9B44-AE7E-F14E9D8DF3D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2" name="Text Placeholder 5">
            <a:extLst>
              <a:ext uri="{FF2B5EF4-FFF2-40B4-BE49-F238E27FC236}">
                <a16:creationId xmlns:a16="http://schemas.microsoft.com/office/drawing/2014/main" id="{C736E6F3-C38B-DB4F-84E9-A02483EA11E6}"/>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3" name="Holder 2">
            <a:extLst>
              <a:ext uri="{FF2B5EF4-FFF2-40B4-BE49-F238E27FC236}">
                <a16:creationId xmlns:a16="http://schemas.microsoft.com/office/drawing/2014/main" id="{4565B34C-C52D-774B-A8AF-A2740E8BBF63}"/>
              </a:ext>
            </a:extLst>
          </p:cNvPr>
          <p:cNvSpPr>
            <a:spLocks noGrp="1"/>
          </p:cNvSpPr>
          <p:nvPr>
            <p:ph type="ctrTitle"/>
          </p:nvPr>
        </p:nvSpPr>
        <p:spPr>
          <a:xfrm>
            <a:off x="498929" y="530495"/>
            <a:ext cx="4542971"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14" name="object 5">
            <a:extLst>
              <a:ext uri="{FF2B5EF4-FFF2-40B4-BE49-F238E27FC236}">
                <a16:creationId xmlns:a16="http://schemas.microsoft.com/office/drawing/2014/main" id="{25C72C40-6C70-F34F-A9E0-4919998F226E}"/>
              </a:ext>
            </a:extLst>
          </p:cNvPr>
          <p:cNvSpPr/>
          <p:nvPr userDrawn="1"/>
        </p:nvSpPr>
        <p:spPr>
          <a:xfrm>
            <a:off x="558043" y="2943225"/>
            <a:ext cx="4407657" cy="228600"/>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21" name="object 5">
            <a:extLst>
              <a:ext uri="{FF2B5EF4-FFF2-40B4-BE49-F238E27FC236}">
                <a16:creationId xmlns:a16="http://schemas.microsoft.com/office/drawing/2014/main" id="{DD457188-E0CE-C045-9838-D424EB28AC3F}"/>
              </a:ext>
            </a:extLst>
          </p:cNvPr>
          <p:cNvSpPr/>
          <p:nvPr userDrawn="1"/>
        </p:nvSpPr>
        <p:spPr>
          <a:xfrm>
            <a:off x="5214351" y="2943225"/>
            <a:ext cx="4407657" cy="228600"/>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22" name="Text Placeholder 5">
            <a:extLst>
              <a:ext uri="{FF2B5EF4-FFF2-40B4-BE49-F238E27FC236}">
                <a16:creationId xmlns:a16="http://schemas.microsoft.com/office/drawing/2014/main" id="{E4E53C6E-66EF-E544-8F20-2CEE80F87DEB}"/>
              </a:ext>
            </a:extLst>
          </p:cNvPr>
          <p:cNvSpPr>
            <a:spLocks noGrp="1"/>
          </p:cNvSpPr>
          <p:nvPr>
            <p:ph type="body" sz="quarter" idx="11"/>
          </p:nvPr>
        </p:nvSpPr>
        <p:spPr>
          <a:xfrm>
            <a:off x="498929" y="3066597"/>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3" name="Text Placeholder 5">
            <a:extLst>
              <a:ext uri="{FF2B5EF4-FFF2-40B4-BE49-F238E27FC236}">
                <a16:creationId xmlns:a16="http://schemas.microsoft.com/office/drawing/2014/main" id="{59185AA0-BDE3-3E4D-A433-658F86D662C7}"/>
              </a:ext>
            </a:extLst>
          </p:cNvPr>
          <p:cNvSpPr>
            <a:spLocks noGrp="1"/>
          </p:cNvSpPr>
          <p:nvPr>
            <p:ph type="body" sz="quarter" idx="15"/>
          </p:nvPr>
        </p:nvSpPr>
        <p:spPr>
          <a:xfrm>
            <a:off x="5134429" y="3066597"/>
            <a:ext cx="3459305"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6" name="Text Placeholder 5">
            <a:extLst>
              <a:ext uri="{FF2B5EF4-FFF2-40B4-BE49-F238E27FC236}">
                <a16:creationId xmlns:a16="http://schemas.microsoft.com/office/drawing/2014/main" id="{842F1B82-91A8-2142-857C-58261D8FF5CA}"/>
              </a:ext>
            </a:extLst>
          </p:cNvPr>
          <p:cNvSpPr>
            <a:spLocks noGrp="1"/>
          </p:cNvSpPr>
          <p:nvPr>
            <p:ph type="body" sz="quarter" idx="16"/>
          </p:nvPr>
        </p:nvSpPr>
        <p:spPr>
          <a:xfrm>
            <a:off x="5118100" y="3417456"/>
            <a:ext cx="4503908" cy="1875972"/>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7" name="Text Placeholder 5">
            <a:extLst>
              <a:ext uri="{FF2B5EF4-FFF2-40B4-BE49-F238E27FC236}">
                <a16:creationId xmlns:a16="http://schemas.microsoft.com/office/drawing/2014/main" id="{5ECB0F41-ED53-8A40-B925-1AD74FC4CF36}"/>
              </a:ext>
            </a:extLst>
          </p:cNvPr>
          <p:cNvSpPr>
            <a:spLocks noGrp="1"/>
          </p:cNvSpPr>
          <p:nvPr>
            <p:ph type="body" sz="quarter" idx="20"/>
          </p:nvPr>
        </p:nvSpPr>
        <p:spPr>
          <a:xfrm>
            <a:off x="498929" y="3400425"/>
            <a:ext cx="4466771" cy="1875972"/>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8" name="Text Placeholder 5">
            <a:extLst>
              <a:ext uri="{FF2B5EF4-FFF2-40B4-BE49-F238E27FC236}">
                <a16:creationId xmlns:a16="http://schemas.microsoft.com/office/drawing/2014/main" id="{2012CB1A-D08E-2E4D-99AB-EA94EA8E71B1}"/>
              </a:ext>
            </a:extLst>
          </p:cNvPr>
          <p:cNvSpPr>
            <a:spLocks noGrp="1"/>
          </p:cNvSpPr>
          <p:nvPr>
            <p:ph type="body" sz="quarter" idx="21"/>
          </p:nvPr>
        </p:nvSpPr>
        <p:spPr>
          <a:xfrm>
            <a:off x="5142303" y="508291"/>
            <a:ext cx="4466771" cy="1875972"/>
          </a:xfrm>
          <a:prstGeom prst="rect">
            <a:avLst/>
          </a:prstGeom>
        </p:spPr>
        <p:txBody>
          <a:bodyPr/>
          <a:lstStyle>
            <a:lvl1pPr>
              <a:lnSpc>
                <a:spcPct val="90000"/>
              </a:lnSpc>
              <a:defRPr sz="28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4" name="object 9">
            <a:extLst>
              <a:ext uri="{FF2B5EF4-FFF2-40B4-BE49-F238E27FC236}">
                <a16:creationId xmlns:a16="http://schemas.microsoft.com/office/drawing/2014/main" id="{C234D453-7FA4-154A-9C92-711FA7FDD3A0}"/>
              </a:ext>
            </a:extLst>
          </p:cNvPr>
          <p:cNvSpPr/>
          <p:nvPr userDrawn="1"/>
        </p:nvSpPr>
        <p:spPr>
          <a:xfrm>
            <a:off x="2807790" y="5393466"/>
            <a:ext cx="2314575" cy="1910714"/>
          </a:xfrm>
          <a:custGeom>
            <a:avLst/>
            <a:gdLst/>
            <a:ahLst/>
            <a:cxnLst/>
            <a:rect l="l" t="t" r="r" b="b"/>
            <a:pathLst>
              <a:path w="2314575" h="1910715">
                <a:moveTo>
                  <a:pt x="2126399" y="0"/>
                </a:moveTo>
                <a:lnTo>
                  <a:pt x="0" y="1318133"/>
                </a:lnTo>
                <a:lnTo>
                  <a:pt x="26048" y="1358438"/>
                </a:lnTo>
                <a:lnTo>
                  <a:pt x="53372" y="1397415"/>
                </a:lnTo>
                <a:lnTo>
                  <a:pt x="81928" y="1435052"/>
                </a:lnTo>
                <a:lnTo>
                  <a:pt x="111672" y="1471340"/>
                </a:lnTo>
                <a:lnTo>
                  <a:pt x="142558" y="1506268"/>
                </a:lnTo>
                <a:lnTo>
                  <a:pt x="174542" y="1539825"/>
                </a:lnTo>
                <a:lnTo>
                  <a:pt x="207579" y="1572001"/>
                </a:lnTo>
                <a:lnTo>
                  <a:pt x="241625" y="1602786"/>
                </a:lnTo>
                <a:lnTo>
                  <a:pt x="276636" y="1632168"/>
                </a:lnTo>
                <a:lnTo>
                  <a:pt x="312566" y="1660138"/>
                </a:lnTo>
                <a:lnTo>
                  <a:pt x="349371" y="1686685"/>
                </a:lnTo>
                <a:lnTo>
                  <a:pt x="387007" y="1711799"/>
                </a:lnTo>
                <a:lnTo>
                  <a:pt x="425428" y="1735469"/>
                </a:lnTo>
                <a:lnTo>
                  <a:pt x="464591" y="1757684"/>
                </a:lnTo>
                <a:lnTo>
                  <a:pt x="504450" y="1778435"/>
                </a:lnTo>
                <a:lnTo>
                  <a:pt x="544961" y="1797711"/>
                </a:lnTo>
                <a:lnTo>
                  <a:pt x="586080" y="1815501"/>
                </a:lnTo>
                <a:lnTo>
                  <a:pt x="627761" y="1831794"/>
                </a:lnTo>
                <a:lnTo>
                  <a:pt x="669961" y="1846581"/>
                </a:lnTo>
                <a:lnTo>
                  <a:pt x="712634" y="1859851"/>
                </a:lnTo>
                <a:lnTo>
                  <a:pt x="755737" y="1871593"/>
                </a:lnTo>
                <a:lnTo>
                  <a:pt x="799223" y="1881797"/>
                </a:lnTo>
                <a:lnTo>
                  <a:pt x="843050" y="1890453"/>
                </a:lnTo>
                <a:lnTo>
                  <a:pt x="887172" y="1897550"/>
                </a:lnTo>
                <a:lnTo>
                  <a:pt x="931545" y="1903077"/>
                </a:lnTo>
                <a:lnTo>
                  <a:pt x="976123" y="1907024"/>
                </a:lnTo>
                <a:lnTo>
                  <a:pt x="1020863" y="1909381"/>
                </a:lnTo>
                <a:lnTo>
                  <a:pt x="1065720" y="1910137"/>
                </a:lnTo>
                <a:lnTo>
                  <a:pt x="1110650" y="1909282"/>
                </a:lnTo>
                <a:lnTo>
                  <a:pt x="1155607" y="1906805"/>
                </a:lnTo>
                <a:lnTo>
                  <a:pt x="1200547" y="1902695"/>
                </a:lnTo>
                <a:lnTo>
                  <a:pt x="1245425" y="1896943"/>
                </a:lnTo>
                <a:lnTo>
                  <a:pt x="1290197" y="1889538"/>
                </a:lnTo>
                <a:lnTo>
                  <a:pt x="1334819" y="1880469"/>
                </a:lnTo>
                <a:lnTo>
                  <a:pt x="1379245" y="1869726"/>
                </a:lnTo>
                <a:lnTo>
                  <a:pt x="1423431" y="1857299"/>
                </a:lnTo>
                <a:lnTo>
                  <a:pt x="1467333" y="1843176"/>
                </a:lnTo>
                <a:lnTo>
                  <a:pt x="1510906" y="1827348"/>
                </a:lnTo>
                <a:lnTo>
                  <a:pt x="1554105" y="1809804"/>
                </a:lnTo>
                <a:lnTo>
                  <a:pt x="1596886" y="1790534"/>
                </a:lnTo>
                <a:lnTo>
                  <a:pt x="1639203" y="1769527"/>
                </a:lnTo>
                <a:lnTo>
                  <a:pt x="1681014" y="1746772"/>
                </a:lnTo>
                <a:lnTo>
                  <a:pt x="1722272" y="1722259"/>
                </a:lnTo>
                <a:lnTo>
                  <a:pt x="1762577" y="1696212"/>
                </a:lnTo>
                <a:lnTo>
                  <a:pt x="1801554" y="1668888"/>
                </a:lnTo>
                <a:lnTo>
                  <a:pt x="1839191" y="1640333"/>
                </a:lnTo>
                <a:lnTo>
                  <a:pt x="1875479" y="1610590"/>
                </a:lnTo>
                <a:lnTo>
                  <a:pt x="1910407" y="1579704"/>
                </a:lnTo>
                <a:lnTo>
                  <a:pt x="1943964" y="1547721"/>
                </a:lnTo>
                <a:lnTo>
                  <a:pt x="1976140" y="1514684"/>
                </a:lnTo>
                <a:lnTo>
                  <a:pt x="2006924" y="1480638"/>
                </a:lnTo>
                <a:lnTo>
                  <a:pt x="2036306" y="1445628"/>
                </a:lnTo>
                <a:lnTo>
                  <a:pt x="2064276" y="1409698"/>
                </a:lnTo>
                <a:lnTo>
                  <a:pt x="2090823" y="1372893"/>
                </a:lnTo>
                <a:lnTo>
                  <a:pt x="2115936" y="1335258"/>
                </a:lnTo>
                <a:lnTo>
                  <a:pt x="2139606" y="1296837"/>
                </a:lnTo>
                <a:lnTo>
                  <a:pt x="2161821" y="1257674"/>
                </a:lnTo>
                <a:lnTo>
                  <a:pt x="2182572" y="1217815"/>
                </a:lnTo>
                <a:lnTo>
                  <a:pt x="2201847" y="1177304"/>
                </a:lnTo>
                <a:lnTo>
                  <a:pt x="2219636" y="1136185"/>
                </a:lnTo>
                <a:lnTo>
                  <a:pt x="2235930" y="1094504"/>
                </a:lnTo>
                <a:lnTo>
                  <a:pt x="2250716" y="1052304"/>
                </a:lnTo>
                <a:lnTo>
                  <a:pt x="2263986" y="1009631"/>
                </a:lnTo>
                <a:lnTo>
                  <a:pt x="2275728" y="966528"/>
                </a:lnTo>
                <a:lnTo>
                  <a:pt x="2285932" y="923042"/>
                </a:lnTo>
                <a:lnTo>
                  <a:pt x="2294587" y="879215"/>
                </a:lnTo>
                <a:lnTo>
                  <a:pt x="2301684" y="835093"/>
                </a:lnTo>
                <a:lnTo>
                  <a:pt x="2307211" y="790720"/>
                </a:lnTo>
                <a:lnTo>
                  <a:pt x="2311158" y="746142"/>
                </a:lnTo>
                <a:lnTo>
                  <a:pt x="2313515" y="701402"/>
                </a:lnTo>
                <a:lnTo>
                  <a:pt x="2314271" y="656545"/>
                </a:lnTo>
                <a:lnTo>
                  <a:pt x="2313415" y="611616"/>
                </a:lnTo>
                <a:lnTo>
                  <a:pt x="2310938" y="566659"/>
                </a:lnTo>
                <a:lnTo>
                  <a:pt x="2306829" y="521719"/>
                </a:lnTo>
                <a:lnTo>
                  <a:pt x="2301077" y="476841"/>
                </a:lnTo>
                <a:lnTo>
                  <a:pt x="2293672" y="432069"/>
                </a:lnTo>
                <a:lnTo>
                  <a:pt x="2284604" y="387447"/>
                </a:lnTo>
                <a:lnTo>
                  <a:pt x="2273861" y="343021"/>
                </a:lnTo>
                <a:lnTo>
                  <a:pt x="2261434" y="298836"/>
                </a:lnTo>
                <a:lnTo>
                  <a:pt x="2247312" y="254934"/>
                </a:lnTo>
                <a:lnTo>
                  <a:pt x="2231484" y="211362"/>
                </a:lnTo>
                <a:lnTo>
                  <a:pt x="2213941" y="168163"/>
                </a:lnTo>
                <a:lnTo>
                  <a:pt x="2194671" y="125383"/>
                </a:lnTo>
                <a:lnTo>
                  <a:pt x="2173664" y="83066"/>
                </a:lnTo>
                <a:lnTo>
                  <a:pt x="2150910" y="41257"/>
                </a:lnTo>
                <a:lnTo>
                  <a:pt x="2126399" y="0"/>
                </a:lnTo>
                <a:close/>
              </a:path>
            </a:pathLst>
          </a:custGeom>
          <a:solidFill>
            <a:srgbClr val="FFDA32"/>
          </a:solidFill>
        </p:spPr>
        <p:txBody>
          <a:bodyPr wrap="square" lIns="0" tIns="0" rIns="0" bIns="0" rtlCol="0"/>
          <a:lstStyle/>
          <a:p>
            <a:endParaRPr dirty="0"/>
          </a:p>
        </p:txBody>
      </p:sp>
      <p:sp>
        <p:nvSpPr>
          <p:cNvPr id="36" name="object 7">
            <a:extLst>
              <a:ext uri="{FF2B5EF4-FFF2-40B4-BE49-F238E27FC236}">
                <a16:creationId xmlns:a16="http://schemas.microsoft.com/office/drawing/2014/main" id="{0609817E-E4D0-1641-B296-F60FDC0D617A}"/>
              </a:ext>
            </a:extLst>
          </p:cNvPr>
          <p:cNvSpPr/>
          <p:nvPr userDrawn="1"/>
        </p:nvSpPr>
        <p:spPr>
          <a:xfrm>
            <a:off x="398712" y="5234716"/>
            <a:ext cx="2082800" cy="2147570"/>
          </a:xfrm>
          <a:custGeom>
            <a:avLst/>
            <a:gdLst/>
            <a:ahLst/>
            <a:cxnLst/>
            <a:rect l="l" t="t" r="r" b="b"/>
            <a:pathLst>
              <a:path w="2082800" h="2147570">
                <a:moveTo>
                  <a:pt x="445401" y="0"/>
                </a:moveTo>
                <a:lnTo>
                  <a:pt x="0" y="2147341"/>
                </a:lnTo>
                <a:lnTo>
                  <a:pt x="2082355" y="1459395"/>
                </a:lnTo>
                <a:lnTo>
                  <a:pt x="445401" y="0"/>
                </a:lnTo>
                <a:close/>
              </a:path>
            </a:pathLst>
          </a:custGeom>
          <a:solidFill>
            <a:srgbClr val="FF6035"/>
          </a:solidFill>
        </p:spPr>
        <p:txBody>
          <a:bodyPr wrap="square" lIns="0" tIns="0" rIns="0" bIns="0" rtlCol="0"/>
          <a:lstStyle/>
          <a:p>
            <a:endParaRPr/>
          </a:p>
        </p:txBody>
      </p:sp>
      <p:sp>
        <p:nvSpPr>
          <p:cNvPr id="37" name="object 10">
            <a:extLst>
              <a:ext uri="{FF2B5EF4-FFF2-40B4-BE49-F238E27FC236}">
                <a16:creationId xmlns:a16="http://schemas.microsoft.com/office/drawing/2014/main" id="{2F92EB7B-28F1-154F-A699-496BCF0DDC60}"/>
              </a:ext>
            </a:extLst>
          </p:cNvPr>
          <p:cNvSpPr/>
          <p:nvPr userDrawn="1"/>
        </p:nvSpPr>
        <p:spPr>
          <a:xfrm>
            <a:off x="5659907" y="5152635"/>
            <a:ext cx="2130425" cy="2105660"/>
          </a:xfrm>
          <a:custGeom>
            <a:avLst/>
            <a:gdLst/>
            <a:ahLst/>
            <a:cxnLst/>
            <a:rect l="l" t="t" r="r" b="b"/>
            <a:pathLst>
              <a:path w="2130425" h="2105659">
                <a:moveTo>
                  <a:pt x="0" y="0"/>
                </a:moveTo>
                <a:lnTo>
                  <a:pt x="613016" y="2105634"/>
                </a:lnTo>
                <a:lnTo>
                  <a:pt x="2130044" y="521944"/>
                </a:lnTo>
                <a:lnTo>
                  <a:pt x="0" y="0"/>
                </a:lnTo>
                <a:close/>
              </a:path>
            </a:pathLst>
          </a:custGeom>
          <a:solidFill>
            <a:srgbClr val="1D1D1B"/>
          </a:solidFill>
        </p:spPr>
        <p:txBody>
          <a:bodyPr wrap="square" lIns="0" tIns="0" rIns="0" bIns="0" rtlCol="0"/>
          <a:lstStyle/>
          <a:p>
            <a:endParaRPr/>
          </a:p>
        </p:txBody>
      </p:sp>
      <p:sp>
        <p:nvSpPr>
          <p:cNvPr id="39" name="object 8">
            <a:extLst>
              <a:ext uri="{FF2B5EF4-FFF2-40B4-BE49-F238E27FC236}">
                <a16:creationId xmlns:a16="http://schemas.microsoft.com/office/drawing/2014/main" id="{DFD89E91-B3C5-B54F-A632-57BC465B2372}"/>
              </a:ext>
            </a:extLst>
          </p:cNvPr>
          <p:cNvSpPr/>
          <p:nvPr userDrawn="1"/>
        </p:nvSpPr>
        <p:spPr>
          <a:xfrm>
            <a:off x="1487337" y="4760078"/>
            <a:ext cx="2716530" cy="2090420"/>
          </a:xfrm>
          <a:custGeom>
            <a:avLst/>
            <a:gdLst/>
            <a:ahLst/>
            <a:cxnLst/>
            <a:rect l="l" t="t" r="r" b="b"/>
            <a:pathLst>
              <a:path w="2716529" h="2090420">
                <a:moveTo>
                  <a:pt x="399719" y="0"/>
                </a:moveTo>
                <a:lnTo>
                  <a:pt x="0" y="637641"/>
                </a:lnTo>
                <a:lnTo>
                  <a:pt x="2316759" y="2089937"/>
                </a:lnTo>
                <a:lnTo>
                  <a:pt x="2716479" y="1452295"/>
                </a:lnTo>
                <a:lnTo>
                  <a:pt x="399719" y="0"/>
                </a:lnTo>
                <a:close/>
              </a:path>
            </a:pathLst>
          </a:custGeom>
          <a:solidFill>
            <a:srgbClr val="CACACA"/>
          </a:solidFill>
        </p:spPr>
        <p:txBody>
          <a:bodyPr wrap="square" lIns="0" tIns="0" rIns="0" bIns="0" rtlCol="0"/>
          <a:lstStyle/>
          <a:p>
            <a:endParaRPr/>
          </a:p>
        </p:txBody>
      </p:sp>
    </p:spTree>
    <p:extLst>
      <p:ext uri="{BB962C8B-B14F-4D97-AF65-F5344CB8AC3E}">
        <p14:creationId xmlns:p14="http://schemas.microsoft.com/office/powerpoint/2010/main" val="168919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063B31D0-AFFF-8D4B-B10A-855267CA0A7D}"/>
              </a:ext>
            </a:extLst>
          </p:cNvPr>
          <p:cNvSpPr/>
          <p:nvPr userDrawn="1"/>
        </p:nvSpPr>
        <p:spPr>
          <a:xfrm>
            <a:off x="0" y="0"/>
            <a:ext cx="10679187" cy="7560405"/>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64D4B1"/>
          </a:solidFill>
        </p:spPr>
        <p:txBody>
          <a:bodyPr wrap="square" lIns="0" tIns="0" rIns="0" bIns="0" rtlCol="0"/>
          <a:lstStyle/>
          <a:p>
            <a:endParaRPr/>
          </a:p>
        </p:txBody>
      </p:sp>
      <p:sp>
        <p:nvSpPr>
          <p:cNvPr id="9" name="object 3">
            <a:extLst>
              <a:ext uri="{FF2B5EF4-FFF2-40B4-BE49-F238E27FC236}">
                <a16:creationId xmlns:a16="http://schemas.microsoft.com/office/drawing/2014/main" id="{D213A219-4007-FE48-9ADE-BA63DC65164A}"/>
              </a:ext>
            </a:extLst>
          </p:cNvPr>
          <p:cNvSpPr/>
          <p:nvPr userDrawn="1"/>
        </p:nvSpPr>
        <p:spPr>
          <a:xfrm>
            <a:off x="4464512" y="3912820"/>
            <a:ext cx="6228080" cy="3647440"/>
          </a:xfrm>
          <a:custGeom>
            <a:avLst/>
            <a:gdLst/>
            <a:ahLst/>
            <a:cxnLst/>
            <a:rect l="l" t="t" r="r" b="b"/>
            <a:pathLst>
              <a:path w="6228080" h="3647440">
                <a:moveTo>
                  <a:pt x="3647173" y="0"/>
                </a:moveTo>
                <a:lnTo>
                  <a:pt x="0" y="3647173"/>
                </a:lnTo>
                <a:lnTo>
                  <a:pt x="6227483" y="3647173"/>
                </a:lnTo>
                <a:lnTo>
                  <a:pt x="6227483" y="2580309"/>
                </a:lnTo>
                <a:lnTo>
                  <a:pt x="3647173" y="0"/>
                </a:lnTo>
                <a:close/>
              </a:path>
            </a:pathLst>
          </a:custGeom>
          <a:solidFill>
            <a:srgbClr val="FFFFFF"/>
          </a:solidFill>
        </p:spPr>
        <p:txBody>
          <a:bodyPr wrap="square" lIns="0" tIns="0" rIns="0" bIns="0" rtlCol="0"/>
          <a:lstStyle/>
          <a:p>
            <a:endParaRPr/>
          </a:p>
        </p:txBody>
      </p:sp>
      <p:sp>
        <p:nvSpPr>
          <p:cNvPr id="10" name="object 4">
            <a:extLst>
              <a:ext uri="{FF2B5EF4-FFF2-40B4-BE49-F238E27FC236}">
                <a16:creationId xmlns:a16="http://schemas.microsoft.com/office/drawing/2014/main" id="{194FEE6E-20A7-4B48-B135-0BE20151A5B1}"/>
              </a:ext>
            </a:extLst>
          </p:cNvPr>
          <p:cNvSpPr/>
          <p:nvPr userDrawn="1"/>
        </p:nvSpPr>
        <p:spPr>
          <a:xfrm>
            <a:off x="4802766" y="8"/>
            <a:ext cx="3750310" cy="2559685"/>
          </a:xfrm>
          <a:custGeom>
            <a:avLst/>
            <a:gdLst/>
            <a:ahLst/>
            <a:cxnLst/>
            <a:rect l="l" t="t" r="r" b="b"/>
            <a:pathLst>
              <a:path w="3750309" h="2559685">
                <a:moveTo>
                  <a:pt x="3065551" y="0"/>
                </a:moveTo>
                <a:lnTo>
                  <a:pt x="684364" y="0"/>
                </a:lnTo>
                <a:lnTo>
                  <a:pt x="0" y="684364"/>
                </a:lnTo>
                <a:lnTo>
                  <a:pt x="1874964" y="2559316"/>
                </a:lnTo>
                <a:lnTo>
                  <a:pt x="3749916" y="684364"/>
                </a:lnTo>
                <a:lnTo>
                  <a:pt x="3065551" y="0"/>
                </a:lnTo>
                <a:close/>
              </a:path>
            </a:pathLst>
          </a:custGeom>
          <a:solidFill>
            <a:srgbClr val="FFFFFF"/>
          </a:solidFill>
        </p:spPr>
        <p:txBody>
          <a:bodyPr wrap="square" lIns="0" tIns="0" rIns="0" bIns="0" rtlCol="0"/>
          <a:lstStyle/>
          <a:p>
            <a:endParaRPr/>
          </a:p>
        </p:txBody>
      </p:sp>
      <p:sp>
        <p:nvSpPr>
          <p:cNvPr id="14" name="object 5">
            <a:extLst>
              <a:ext uri="{FF2B5EF4-FFF2-40B4-BE49-F238E27FC236}">
                <a16:creationId xmlns:a16="http://schemas.microsoft.com/office/drawing/2014/main" id="{34AF65C1-A478-A64D-83D5-2DA27561F511}"/>
              </a:ext>
            </a:extLst>
          </p:cNvPr>
          <p:cNvSpPr/>
          <p:nvPr userDrawn="1"/>
        </p:nvSpPr>
        <p:spPr>
          <a:xfrm>
            <a:off x="0" y="2068995"/>
            <a:ext cx="4664075" cy="5008245"/>
          </a:xfrm>
          <a:custGeom>
            <a:avLst/>
            <a:gdLst/>
            <a:ahLst/>
            <a:cxnLst/>
            <a:rect l="l" t="t" r="r" b="b"/>
            <a:pathLst>
              <a:path w="4664075" h="5008245">
                <a:moveTo>
                  <a:pt x="2160104" y="0"/>
                </a:moveTo>
                <a:lnTo>
                  <a:pt x="0" y="2160092"/>
                </a:lnTo>
                <a:lnTo>
                  <a:pt x="0" y="2847860"/>
                </a:lnTo>
                <a:lnTo>
                  <a:pt x="2160104" y="5007952"/>
                </a:lnTo>
                <a:lnTo>
                  <a:pt x="4664075" y="2503970"/>
                </a:lnTo>
                <a:lnTo>
                  <a:pt x="2160104" y="0"/>
                </a:lnTo>
                <a:close/>
              </a:path>
            </a:pathLst>
          </a:custGeom>
          <a:solidFill>
            <a:srgbClr val="FFFFFF"/>
          </a:solidFill>
        </p:spPr>
        <p:txBody>
          <a:bodyPr wrap="square" lIns="0" tIns="0" rIns="0" bIns="0" rtlCol="0"/>
          <a:lstStyle/>
          <a:p>
            <a:endParaRPr/>
          </a:p>
        </p:txBody>
      </p:sp>
      <p:sp>
        <p:nvSpPr>
          <p:cNvPr id="11" name="Holder 5">
            <a:extLst>
              <a:ext uri="{FF2B5EF4-FFF2-40B4-BE49-F238E27FC236}">
                <a16:creationId xmlns:a16="http://schemas.microsoft.com/office/drawing/2014/main" id="{6760E79D-EC28-A941-BB33-C9DF6E70F12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3" name="Text Placeholder 5">
            <a:extLst>
              <a:ext uri="{FF2B5EF4-FFF2-40B4-BE49-F238E27FC236}">
                <a16:creationId xmlns:a16="http://schemas.microsoft.com/office/drawing/2014/main" id="{B09E3D19-4444-6B46-AB99-42321A00625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CBB39C51-D57C-B849-9728-5FE6989393D0}"/>
              </a:ext>
            </a:extLst>
          </p:cNvPr>
          <p:cNvSpPr>
            <a:spLocks noGrp="1"/>
          </p:cNvSpPr>
          <p:nvPr>
            <p:ph type="body" sz="quarter" idx="20"/>
          </p:nvPr>
        </p:nvSpPr>
        <p:spPr>
          <a:xfrm>
            <a:off x="393700" y="504825"/>
            <a:ext cx="8305800" cy="1021082"/>
          </a:xfrm>
          <a:prstGeom prst="rect">
            <a:avLst/>
          </a:prstGeom>
        </p:spPr>
        <p:txBody>
          <a:bodyPr/>
          <a:lstStyle>
            <a:lvl1pPr>
              <a:lnSpc>
                <a:spcPct val="80000"/>
              </a:lnSpc>
              <a:defRPr sz="14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6308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FD6C0287-5933-4CCC-AB85-C91C98CFF5AF}"/>
              </a:ext>
            </a:extLst>
          </p:cNvPr>
          <p:cNvSpPr/>
          <p:nvPr userDrawn="1"/>
        </p:nvSpPr>
        <p:spPr>
          <a:xfrm>
            <a:off x="6370933" y="8"/>
            <a:ext cx="4321175" cy="4191635"/>
          </a:xfrm>
          <a:custGeom>
            <a:avLst/>
            <a:gdLst/>
            <a:ahLst/>
            <a:cxnLst/>
            <a:rect l="l" t="t" r="r" b="b"/>
            <a:pathLst>
              <a:path w="4321175" h="4191635">
                <a:moveTo>
                  <a:pt x="4321060" y="0"/>
                </a:moveTo>
                <a:lnTo>
                  <a:pt x="1294384" y="0"/>
                </a:lnTo>
                <a:lnTo>
                  <a:pt x="0" y="1294384"/>
                </a:lnTo>
                <a:lnTo>
                  <a:pt x="2897187" y="4191546"/>
                </a:lnTo>
                <a:lnTo>
                  <a:pt x="4321060" y="2767672"/>
                </a:lnTo>
                <a:lnTo>
                  <a:pt x="4321060" y="0"/>
                </a:lnTo>
                <a:close/>
              </a:path>
            </a:pathLst>
          </a:custGeom>
          <a:solidFill>
            <a:srgbClr val="FFDA34"/>
          </a:solidFill>
        </p:spPr>
        <p:txBody>
          <a:bodyPr wrap="square" lIns="0" tIns="0" rIns="0" bIns="0" rtlCol="0"/>
          <a:lstStyle/>
          <a:p>
            <a:endParaRPr/>
          </a:p>
        </p:txBody>
      </p:sp>
      <p:sp>
        <p:nvSpPr>
          <p:cNvPr id="26" name="object 3">
            <a:extLst>
              <a:ext uri="{FF2B5EF4-FFF2-40B4-BE49-F238E27FC236}">
                <a16:creationId xmlns:a16="http://schemas.microsoft.com/office/drawing/2014/main" id="{D682438B-2EB3-4280-AB8D-73C0594C51AC}"/>
              </a:ext>
            </a:extLst>
          </p:cNvPr>
          <p:cNvSpPr/>
          <p:nvPr userDrawn="1"/>
        </p:nvSpPr>
        <p:spPr>
          <a:xfrm>
            <a:off x="0" y="1906892"/>
            <a:ext cx="7425055" cy="5653405"/>
          </a:xfrm>
          <a:custGeom>
            <a:avLst/>
            <a:gdLst/>
            <a:ahLst/>
            <a:cxnLst/>
            <a:rect l="l" t="t" r="r" b="b"/>
            <a:pathLst>
              <a:path w="7425055" h="5653405">
                <a:moveTo>
                  <a:pt x="2759443" y="0"/>
                </a:moveTo>
                <a:lnTo>
                  <a:pt x="0" y="2759430"/>
                </a:lnTo>
                <a:lnTo>
                  <a:pt x="0" y="5653112"/>
                </a:lnTo>
                <a:lnTo>
                  <a:pt x="6436880" y="5653112"/>
                </a:lnTo>
                <a:lnTo>
                  <a:pt x="7424724" y="4665281"/>
                </a:lnTo>
                <a:lnTo>
                  <a:pt x="2759443" y="0"/>
                </a:lnTo>
                <a:close/>
              </a:path>
            </a:pathLst>
          </a:custGeom>
          <a:solidFill>
            <a:srgbClr val="64D4B1"/>
          </a:solidFill>
        </p:spPr>
        <p:txBody>
          <a:bodyPr wrap="square" lIns="0" tIns="0" rIns="0" bIns="0" rtlCol="0"/>
          <a:lstStyle/>
          <a:p>
            <a:endParaRPr/>
          </a:p>
        </p:txBody>
      </p:sp>
      <p:sp>
        <p:nvSpPr>
          <p:cNvPr id="15" name="object 5">
            <a:extLst>
              <a:ext uri="{FF2B5EF4-FFF2-40B4-BE49-F238E27FC236}">
                <a16:creationId xmlns:a16="http://schemas.microsoft.com/office/drawing/2014/main" id="{522EC311-79AF-4DBF-A27E-B7E2FA96DC3B}"/>
              </a:ext>
            </a:extLst>
          </p:cNvPr>
          <p:cNvSpPr/>
          <p:nvPr userDrawn="1"/>
        </p:nvSpPr>
        <p:spPr>
          <a:xfrm>
            <a:off x="558043"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9" name="object 5">
            <a:extLst>
              <a:ext uri="{FF2B5EF4-FFF2-40B4-BE49-F238E27FC236}">
                <a16:creationId xmlns:a16="http://schemas.microsoft.com/office/drawing/2014/main" id="{0A12D9ED-71F7-4684-AB15-D57383EB2EF1}"/>
              </a:ext>
            </a:extLst>
          </p:cNvPr>
          <p:cNvSpPr/>
          <p:nvPr userDrawn="1"/>
        </p:nvSpPr>
        <p:spPr>
          <a:xfrm>
            <a:off x="4203700"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2" name="Holder 2">
            <a:extLst>
              <a:ext uri="{FF2B5EF4-FFF2-40B4-BE49-F238E27FC236}">
                <a16:creationId xmlns:a16="http://schemas.microsoft.com/office/drawing/2014/main" id="{C2B5F89D-5E51-463E-BFC2-AFA367BCF609}"/>
              </a:ext>
            </a:extLst>
          </p:cNvPr>
          <p:cNvSpPr>
            <a:spLocks noGrp="1"/>
          </p:cNvSpPr>
          <p:nvPr>
            <p:ph type="ctrTitle"/>
          </p:nvPr>
        </p:nvSpPr>
        <p:spPr>
          <a:xfrm>
            <a:off x="498929" y="530495"/>
            <a:ext cx="5228771" cy="1519332"/>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13" name="Text Placeholder 5">
            <a:extLst>
              <a:ext uri="{FF2B5EF4-FFF2-40B4-BE49-F238E27FC236}">
                <a16:creationId xmlns:a16="http://schemas.microsoft.com/office/drawing/2014/main" id="{CFFB9045-5ACA-4EA1-9EF5-D73D526DA29B}"/>
              </a:ext>
            </a:extLst>
          </p:cNvPr>
          <p:cNvSpPr>
            <a:spLocks noGrp="1"/>
          </p:cNvSpPr>
          <p:nvPr>
            <p:ph type="body" sz="quarter" idx="11"/>
          </p:nvPr>
        </p:nvSpPr>
        <p:spPr>
          <a:xfrm>
            <a:off x="498929" y="2843693"/>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1" name="Text Placeholder 5">
            <a:extLst>
              <a:ext uri="{FF2B5EF4-FFF2-40B4-BE49-F238E27FC236}">
                <a16:creationId xmlns:a16="http://schemas.microsoft.com/office/drawing/2014/main" id="{3DC9F35B-98A5-4AC7-9EDD-2B2215A2DC99}"/>
              </a:ext>
            </a:extLst>
          </p:cNvPr>
          <p:cNvSpPr>
            <a:spLocks noGrp="1"/>
          </p:cNvSpPr>
          <p:nvPr>
            <p:ph type="body" sz="quarter" idx="15"/>
          </p:nvPr>
        </p:nvSpPr>
        <p:spPr>
          <a:xfrm>
            <a:off x="4123778" y="2843693"/>
            <a:ext cx="3459305"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2" name="Text Placeholder 5">
            <a:extLst>
              <a:ext uri="{FF2B5EF4-FFF2-40B4-BE49-F238E27FC236}">
                <a16:creationId xmlns:a16="http://schemas.microsoft.com/office/drawing/2014/main" id="{4C2A86F4-0AA8-4C1A-B62D-6BB5A46EE8F2}"/>
              </a:ext>
            </a:extLst>
          </p:cNvPr>
          <p:cNvSpPr>
            <a:spLocks noGrp="1"/>
          </p:cNvSpPr>
          <p:nvPr>
            <p:ph type="body" sz="quarter" idx="16"/>
          </p:nvPr>
        </p:nvSpPr>
        <p:spPr>
          <a:xfrm>
            <a:off x="4107449" y="3734253"/>
            <a:ext cx="3476171" cy="3114074"/>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7" name="Holder 5">
            <a:extLst>
              <a:ext uri="{FF2B5EF4-FFF2-40B4-BE49-F238E27FC236}">
                <a16:creationId xmlns:a16="http://schemas.microsoft.com/office/drawing/2014/main" id="{9DD22E4A-9EEB-E743-B4A7-2AD780507260}"/>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8" name="Text Placeholder 5">
            <a:extLst>
              <a:ext uri="{FF2B5EF4-FFF2-40B4-BE49-F238E27FC236}">
                <a16:creationId xmlns:a16="http://schemas.microsoft.com/office/drawing/2014/main" id="{CD424FBD-71CD-8140-8188-FE85AD44F497}"/>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184347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3" name="object 10">
            <a:extLst>
              <a:ext uri="{FF2B5EF4-FFF2-40B4-BE49-F238E27FC236}">
                <a16:creationId xmlns:a16="http://schemas.microsoft.com/office/drawing/2014/main" id="{2D27D2A3-0B02-476B-9D9D-441E9F5F7757}"/>
              </a:ext>
            </a:extLst>
          </p:cNvPr>
          <p:cNvSpPr/>
          <p:nvPr userDrawn="1"/>
        </p:nvSpPr>
        <p:spPr>
          <a:xfrm>
            <a:off x="4470755" y="2930138"/>
            <a:ext cx="2854743" cy="2854743"/>
          </a:xfrm>
          <a:custGeom>
            <a:avLst/>
            <a:gdLst/>
            <a:ahLst/>
            <a:cxnLst/>
            <a:rect l="l" t="t" r="r" b="b"/>
            <a:pathLst>
              <a:path w="2600959" h="2600960">
                <a:moveTo>
                  <a:pt x="1300327" y="0"/>
                </a:moveTo>
                <a:lnTo>
                  <a:pt x="0" y="1300340"/>
                </a:lnTo>
                <a:lnTo>
                  <a:pt x="1300327" y="2600680"/>
                </a:lnTo>
                <a:lnTo>
                  <a:pt x="2600667" y="1300340"/>
                </a:lnTo>
                <a:lnTo>
                  <a:pt x="1300327" y="0"/>
                </a:lnTo>
                <a:close/>
              </a:path>
            </a:pathLst>
          </a:custGeom>
          <a:solidFill>
            <a:srgbClr val="64D4B1"/>
          </a:solidFill>
        </p:spPr>
        <p:txBody>
          <a:bodyPr wrap="square" lIns="0" tIns="0" rIns="0" bIns="0" rtlCol="0"/>
          <a:lstStyle/>
          <a:p>
            <a:endParaRPr/>
          </a:p>
        </p:txBody>
      </p:sp>
      <p:sp>
        <p:nvSpPr>
          <p:cNvPr id="32" name="object 9">
            <a:extLst>
              <a:ext uri="{FF2B5EF4-FFF2-40B4-BE49-F238E27FC236}">
                <a16:creationId xmlns:a16="http://schemas.microsoft.com/office/drawing/2014/main" id="{52D1682C-79BB-41CA-9066-70BB68C608B4}"/>
              </a:ext>
            </a:extLst>
          </p:cNvPr>
          <p:cNvSpPr/>
          <p:nvPr userDrawn="1"/>
        </p:nvSpPr>
        <p:spPr>
          <a:xfrm>
            <a:off x="241300" y="1665791"/>
            <a:ext cx="2801434" cy="2801434"/>
          </a:xfrm>
          <a:custGeom>
            <a:avLst/>
            <a:gdLst/>
            <a:ahLst/>
            <a:cxnLst/>
            <a:rect l="l" t="t" r="r" b="b"/>
            <a:pathLst>
              <a:path w="2600960" h="2600960">
                <a:moveTo>
                  <a:pt x="1300327" y="0"/>
                </a:moveTo>
                <a:lnTo>
                  <a:pt x="0" y="1300340"/>
                </a:lnTo>
                <a:lnTo>
                  <a:pt x="1300327" y="2600693"/>
                </a:lnTo>
                <a:lnTo>
                  <a:pt x="2600680" y="1300340"/>
                </a:lnTo>
                <a:lnTo>
                  <a:pt x="1300327" y="0"/>
                </a:lnTo>
                <a:close/>
              </a:path>
            </a:pathLst>
          </a:custGeom>
          <a:solidFill>
            <a:srgbClr val="FF6035"/>
          </a:solidFill>
        </p:spPr>
        <p:txBody>
          <a:bodyPr wrap="square" lIns="0" tIns="0" rIns="0" bIns="0" rtlCol="0"/>
          <a:lstStyle/>
          <a:p>
            <a:endParaRPr/>
          </a:p>
        </p:txBody>
      </p:sp>
      <p:sp>
        <p:nvSpPr>
          <p:cNvPr id="14" name="TextBox 13">
            <a:extLst>
              <a:ext uri="{FF2B5EF4-FFF2-40B4-BE49-F238E27FC236}">
                <a16:creationId xmlns:a16="http://schemas.microsoft.com/office/drawing/2014/main" id="{9CA26472-D3AF-4567-B59D-A672464AC871}"/>
              </a:ext>
            </a:extLst>
          </p:cNvPr>
          <p:cNvSpPr txBox="1"/>
          <p:nvPr userDrawn="1"/>
        </p:nvSpPr>
        <p:spPr>
          <a:xfrm>
            <a:off x="469900" y="6077866"/>
            <a:ext cx="1752600" cy="646331"/>
          </a:xfrm>
          <a:prstGeom prst="rect">
            <a:avLst/>
          </a:prstGeom>
          <a:noFill/>
        </p:spPr>
        <p:txBody>
          <a:bodyPr wrap="square" rtlCol="0">
            <a:spAutoFit/>
          </a:bodyPr>
          <a:lstStyle/>
          <a:p>
            <a:pPr>
              <a:lnSpc>
                <a:spcPct val="90000"/>
              </a:lnSpc>
            </a:pPr>
            <a:r>
              <a:rPr lang="en-GB" sz="2000" b="1" dirty="0">
                <a:latin typeface="Century Gothic" panose="020B0502020202020204" pitchFamily="34" charset="0"/>
              </a:rPr>
              <a:t>More information</a:t>
            </a:r>
          </a:p>
        </p:txBody>
      </p:sp>
      <p:sp>
        <p:nvSpPr>
          <p:cNvPr id="15" name="TextBox 14">
            <a:extLst>
              <a:ext uri="{FF2B5EF4-FFF2-40B4-BE49-F238E27FC236}">
                <a16:creationId xmlns:a16="http://schemas.microsoft.com/office/drawing/2014/main" id="{4BD574DE-35C5-4C10-A208-B0BD6501F18A}"/>
              </a:ext>
            </a:extLst>
          </p:cNvPr>
          <p:cNvSpPr txBox="1"/>
          <p:nvPr userDrawn="1"/>
        </p:nvSpPr>
        <p:spPr>
          <a:xfrm>
            <a:off x="2834731" y="6067425"/>
            <a:ext cx="3263022" cy="1089529"/>
          </a:xfrm>
          <a:prstGeom prst="rect">
            <a:avLst/>
          </a:prstGeom>
          <a:noFill/>
        </p:spPr>
        <p:txBody>
          <a:bodyPr wrap="square" rtlCol="0">
            <a:spAutoFit/>
          </a:bodyPr>
          <a:lstStyle/>
          <a:p>
            <a:pPr>
              <a:lnSpc>
                <a:spcPct val="90000"/>
              </a:lnSpc>
            </a:pPr>
            <a:r>
              <a:rPr lang="en-GB" sz="1200" b="0" dirty="0">
                <a:latin typeface="Century Gothic" panose="020B0502020202020204" pitchFamily="34" charset="0"/>
              </a:rPr>
              <a:t>If you want to find out more about the range of skills developed by arts, humanities, and social science subjects and why they are valuable to individuals, the economy, and society as a whole, the British Academy’s</a:t>
            </a:r>
          </a:p>
        </p:txBody>
      </p:sp>
      <p:sp>
        <p:nvSpPr>
          <p:cNvPr id="16" name="TextBox 15">
            <a:extLst>
              <a:ext uri="{FF2B5EF4-FFF2-40B4-BE49-F238E27FC236}">
                <a16:creationId xmlns:a16="http://schemas.microsoft.com/office/drawing/2014/main" id="{FA09A761-130A-4EBB-98C1-4146FEDC1FC4}"/>
              </a:ext>
            </a:extLst>
          </p:cNvPr>
          <p:cNvSpPr txBox="1"/>
          <p:nvPr userDrawn="1"/>
        </p:nvSpPr>
        <p:spPr>
          <a:xfrm>
            <a:off x="6325871" y="6067425"/>
            <a:ext cx="3213862" cy="9233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200" b="0" dirty="0">
                <a:latin typeface="Century Gothic" panose="020B0502020202020204" pitchFamily="34" charset="0"/>
              </a:rPr>
              <a:t>‘The Right Skills’ Report is a good place to start:</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1200" b="1" dirty="0">
                <a:latin typeface="Century Gothic" panose="020B0502020202020204" pitchFamily="34" charset="0"/>
              </a:rPr>
              <a:t>https://www.thebritishacademy.ac.uk/publications/flagship-skills-right-skills-arts-humanities-social-sciences/</a:t>
            </a:r>
          </a:p>
        </p:txBody>
      </p:sp>
      <p:sp>
        <p:nvSpPr>
          <p:cNvPr id="18" name="object 5">
            <a:extLst>
              <a:ext uri="{FF2B5EF4-FFF2-40B4-BE49-F238E27FC236}">
                <a16:creationId xmlns:a16="http://schemas.microsoft.com/office/drawing/2014/main" id="{93F254D8-178A-456E-B693-6111AEBF038A}"/>
              </a:ext>
            </a:extLst>
          </p:cNvPr>
          <p:cNvSpPr/>
          <p:nvPr userDrawn="1"/>
        </p:nvSpPr>
        <p:spPr>
          <a:xfrm>
            <a:off x="561671" y="6067425"/>
            <a:ext cx="9052710" cy="124614"/>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20" name="Holder 2">
            <a:extLst>
              <a:ext uri="{FF2B5EF4-FFF2-40B4-BE49-F238E27FC236}">
                <a16:creationId xmlns:a16="http://schemas.microsoft.com/office/drawing/2014/main" id="{8A24E33F-ACD9-4CF2-B013-E81C583BEA9A}"/>
              </a:ext>
            </a:extLst>
          </p:cNvPr>
          <p:cNvSpPr>
            <a:spLocks noGrp="1"/>
          </p:cNvSpPr>
          <p:nvPr>
            <p:ph type="ctrTitle"/>
          </p:nvPr>
        </p:nvSpPr>
        <p:spPr>
          <a:xfrm>
            <a:off x="498928" y="530495"/>
            <a:ext cx="8903293"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41" name="Text Placeholder 5">
            <a:extLst>
              <a:ext uri="{FF2B5EF4-FFF2-40B4-BE49-F238E27FC236}">
                <a16:creationId xmlns:a16="http://schemas.microsoft.com/office/drawing/2014/main" id="{2AB4F712-701E-4EAC-A5FA-1CFEBD47B54A}"/>
              </a:ext>
            </a:extLst>
          </p:cNvPr>
          <p:cNvSpPr>
            <a:spLocks noGrp="1"/>
          </p:cNvSpPr>
          <p:nvPr>
            <p:ph type="body" sz="quarter" idx="13"/>
          </p:nvPr>
        </p:nvSpPr>
        <p:spPr>
          <a:xfrm>
            <a:off x="6337300" y="3657600"/>
            <a:ext cx="3035014" cy="358077"/>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42" name="Text Placeholder 5">
            <a:extLst>
              <a:ext uri="{FF2B5EF4-FFF2-40B4-BE49-F238E27FC236}">
                <a16:creationId xmlns:a16="http://schemas.microsoft.com/office/drawing/2014/main" id="{AD4C92A5-7E7A-40E8-96D9-E6EA24D7E66B}"/>
              </a:ext>
            </a:extLst>
          </p:cNvPr>
          <p:cNvSpPr>
            <a:spLocks noGrp="1"/>
          </p:cNvSpPr>
          <p:nvPr>
            <p:ph type="body" sz="quarter" idx="14"/>
          </p:nvPr>
        </p:nvSpPr>
        <p:spPr>
          <a:xfrm>
            <a:off x="6342742" y="4034778"/>
            <a:ext cx="3029572" cy="1750103"/>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43" name="object 14">
            <a:extLst>
              <a:ext uri="{FF2B5EF4-FFF2-40B4-BE49-F238E27FC236}">
                <a16:creationId xmlns:a16="http://schemas.microsoft.com/office/drawing/2014/main" id="{D2E174AB-6086-41D2-B786-3E619512E484}"/>
              </a:ext>
            </a:extLst>
          </p:cNvPr>
          <p:cNvSpPr/>
          <p:nvPr userDrawn="1"/>
        </p:nvSpPr>
        <p:spPr>
          <a:xfrm flipV="1">
            <a:off x="6400519" y="3553151"/>
            <a:ext cx="3213862" cy="45719"/>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11" name="Text Placeholder 5">
            <a:extLst>
              <a:ext uri="{FF2B5EF4-FFF2-40B4-BE49-F238E27FC236}">
                <a16:creationId xmlns:a16="http://schemas.microsoft.com/office/drawing/2014/main" id="{17965FAE-0DD1-45A7-89D9-0101164714A1}"/>
              </a:ext>
            </a:extLst>
          </p:cNvPr>
          <p:cNvSpPr>
            <a:spLocks noGrp="1"/>
          </p:cNvSpPr>
          <p:nvPr>
            <p:ph type="body" sz="quarter" idx="11"/>
          </p:nvPr>
        </p:nvSpPr>
        <p:spPr>
          <a:xfrm>
            <a:off x="1625886" y="2401524"/>
            <a:ext cx="3035014" cy="358077"/>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6B5CAC5B-2733-47AD-82A9-2570DD3BA18C}"/>
              </a:ext>
            </a:extLst>
          </p:cNvPr>
          <p:cNvSpPr>
            <a:spLocks noGrp="1"/>
          </p:cNvSpPr>
          <p:nvPr>
            <p:ph type="body" sz="quarter" idx="12"/>
          </p:nvPr>
        </p:nvSpPr>
        <p:spPr>
          <a:xfrm>
            <a:off x="1631328" y="2778702"/>
            <a:ext cx="3029572" cy="2790324"/>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7" name="object 14">
            <a:extLst>
              <a:ext uri="{FF2B5EF4-FFF2-40B4-BE49-F238E27FC236}">
                <a16:creationId xmlns:a16="http://schemas.microsoft.com/office/drawing/2014/main" id="{E47BE2DD-3C9C-44B8-A69B-27B64AC2A9F0}"/>
              </a:ext>
            </a:extLst>
          </p:cNvPr>
          <p:cNvSpPr/>
          <p:nvPr userDrawn="1"/>
        </p:nvSpPr>
        <p:spPr>
          <a:xfrm>
            <a:off x="1689105" y="2342793"/>
            <a:ext cx="3276595" cy="45719"/>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22" name="Holder 5">
            <a:extLst>
              <a:ext uri="{FF2B5EF4-FFF2-40B4-BE49-F238E27FC236}">
                <a16:creationId xmlns:a16="http://schemas.microsoft.com/office/drawing/2014/main" id="{083E4939-B2D0-4A49-9D43-259E8840AF7D}"/>
              </a:ext>
            </a:extLst>
          </p:cNvPr>
          <p:cNvSpPr txBox="1">
            <a:spLocks/>
          </p:cNvSpPr>
          <p:nvPr userDrawn="1"/>
        </p:nvSpPr>
        <p:spPr>
          <a:xfrm>
            <a:off x="9741112" y="65377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23" name="Text Placeholder 5">
            <a:extLst>
              <a:ext uri="{FF2B5EF4-FFF2-40B4-BE49-F238E27FC236}">
                <a16:creationId xmlns:a16="http://schemas.microsoft.com/office/drawing/2014/main" id="{6309775B-E57B-514E-9F04-1A0A0F213F16}"/>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116400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68472B-B615-5141-9926-23920F31D88C}"/>
              </a:ext>
            </a:extLst>
          </p:cNvPr>
          <p:cNvSpPr/>
          <p:nvPr userDrawn="1"/>
        </p:nvSpPr>
        <p:spPr>
          <a:xfrm>
            <a:off x="0" y="0"/>
            <a:ext cx="10693400" cy="7562850"/>
          </a:xfrm>
          <a:prstGeom prst="rect">
            <a:avLst/>
          </a:prstGeom>
          <a:solidFill>
            <a:srgbClr val="FFD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3">
            <a:extLst>
              <a:ext uri="{FF2B5EF4-FFF2-40B4-BE49-F238E27FC236}">
                <a16:creationId xmlns:a16="http://schemas.microsoft.com/office/drawing/2014/main" id="{DF4AB4AC-CF67-DE41-9AC1-F4CE2546F593}"/>
              </a:ext>
            </a:extLst>
          </p:cNvPr>
          <p:cNvSpPr/>
          <p:nvPr userDrawn="1"/>
        </p:nvSpPr>
        <p:spPr>
          <a:xfrm>
            <a:off x="5919642" y="8"/>
            <a:ext cx="3523615" cy="1812925"/>
          </a:xfrm>
          <a:custGeom>
            <a:avLst/>
            <a:gdLst/>
            <a:ahLst/>
            <a:cxnLst/>
            <a:rect l="l" t="t" r="r" b="b"/>
            <a:pathLst>
              <a:path w="3523615" h="1812925">
                <a:moveTo>
                  <a:pt x="2476779" y="0"/>
                </a:moveTo>
                <a:lnTo>
                  <a:pt x="1046606" y="0"/>
                </a:lnTo>
                <a:lnTo>
                  <a:pt x="0" y="1812772"/>
                </a:lnTo>
                <a:lnTo>
                  <a:pt x="3523386" y="1812772"/>
                </a:lnTo>
                <a:lnTo>
                  <a:pt x="2476779" y="0"/>
                </a:lnTo>
                <a:close/>
              </a:path>
            </a:pathLst>
          </a:custGeom>
          <a:solidFill>
            <a:srgbClr val="FFFFFF"/>
          </a:solidFill>
        </p:spPr>
        <p:txBody>
          <a:bodyPr wrap="square" lIns="0" tIns="0" rIns="0" bIns="0" rtlCol="0"/>
          <a:lstStyle/>
          <a:p>
            <a:endParaRPr/>
          </a:p>
        </p:txBody>
      </p:sp>
      <p:sp>
        <p:nvSpPr>
          <p:cNvPr id="19" name="object 4">
            <a:extLst>
              <a:ext uri="{FF2B5EF4-FFF2-40B4-BE49-F238E27FC236}">
                <a16:creationId xmlns:a16="http://schemas.microsoft.com/office/drawing/2014/main" id="{3BD97D85-BFF3-7349-B1F2-D6028D8D9342}"/>
              </a:ext>
            </a:extLst>
          </p:cNvPr>
          <p:cNvSpPr/>
          <p:nvPr userDrawn="1"/>
        </p:nvSpPr>
        <p:spPr>
          <a:xfrm>
            <a:off x="7253603" y="3423191"/>
            <a:ext cx="3438525" cy="3051810"/>
          </a:xfrm>
          <a:custGeom>
            <a:avLst/>
            <a:gdLst/>
            <a:ahLst/>
            <a:cxnLst/>
            <a:rect l="l" t="t" r="r" b="b"/>
            <a:pathLst>
              <a:path w="3438525" h="3051810">
                <a:moveTo>
                  <a:pt x="1761705" y="0"/>
                </a:moveTo>
                <a:lnTo>
                  <a:pt x="0" y="3051352"/>
                </a:lnTo>
                <a:lnTo>
                  <a:pt x="3438398" y="3051352"/>
                </a:lnTo>
                <a:lnTo>
                  <a:pt x="3438398" y="2904121"/>
                </a:lnTo>
                <a:lnTo>
                  <a:pt x="1761705" y="0"/>
                </a:lnTo>
                <a:close/>
              </a:path>
            </a:pathLst>
          </a:custGeom>
          <a:solidFill>
            <a:srgbClr val="FFFFFF"/>
          </a:solidFill>
        </p:spPr>
        <p:txBody>
          <a:bodyPr wrap="square" lIns="0" tIns="0" rIns="0" bIns="0" rtlCol="0"/>
          <a:lstStyle/>
          <a:p>
            <a:endParaRPr/>
          </a:p>
        </p:txBody>
      </p:sp>
      <p:sp>
        <p:nvSpPr>
          <p:cNvPr id="20" name="object 5">
            <a:extLst>
              <a:ext uri="{FF2B5EF4-FFF2-40B4-BE49-F238E27FC236}">
                <a16:creationId xmlns:a16="http://schemas.microsoft.com/office/drawing/2014/main" id="{061D9A80-1EAF-8F4E-A160-10E278A81134}"/>
              </a:ext>
            </a:extLst>
          </p:cNvPr>
          <p:cNvSpPr/>
          <p:nvPr userDrawn="1"/>
        </p:nvSpPr>
        <p:spPr>
          <a:xfrm>
            <a:off x="0" y="2263979"/>
            <a:ext cx="5650865" cy="5296535"/>
          </a:xfrm>
          <a:custGeom>
            <a:avLst/>
            <a:gdLst/>
            <a:ahLst/>
            <a:cxnLst/>
            <a:rect l="l" t="t" r="r" b="b"/>
            <a:pathLst>
              <a:path w="5650865" h="5296534">
                <a:moveTo>
                  <a:pt x="2592628" y="0"/>
                </a:moveTo>
                <a:lnTo>
                  <a:pt x="0" y="4490567"/>
                </a:lnTo>
                <a:lnTo>
                  <a:pt x="0" y="5296027"/>
                </a:lnTo>
                <a:lnTo>
                  <a:pt x="5650293" y="5296027"/>
                </a:lnTo>
                <a:lnTo>
                  <a:pt x="2592628" y="0"/>
                </a:lnTo>
                <a:close/>
              </a:path>
            </a:pathLst>
          </a:custGeom>
          <a:solidFill>
            <a:srgbClr val="FFFFFF"/>
          </a:solidFill>
        </p:spPr>
        <p:txBody>
          <a:bodyPr wrap="square" lIns="0" tIns="0" rIns="0" bIns="0" rtlCol="0"/>
          <a:lstStyle/>
          <a:p>
            <a:endParaRPr/>
          </a:p>
        </p:txBody>
      </p:sp>
      <p:sp>
        <p:nvSpPr>
          <p:cNvPr id="11" name="Holder 5">
            <a:extLst>
              <a:ext uri="{FF2B5EF4-FFF2-40B4-BE49-F238E27FC236}">
                <a16:creationId xmlns:a16="http://schemas.microsoft.com/office/drawing/2014/main" id="{6760E79D-EC28-A941-BB33-C9DF6E70F12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3" name="Text Placeholder 5">
            <a:extLst>
              <a:ext uri="{FF2B5EF4-FFF2-40B4-BE49-F238E27FC236}">
                <a16:creationId xmlns:a16="http://schemas.microsoft.com/office/drawing/2014/main" id="{B09E3D19-4444-6B46-AB99-42321A00625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CBB39C51-D57C-B849-9728-5FE6989393D0}"/>
              </a:ext>
            </a:extLst>
          </p:cNvPr>
          <p:cNvSpPr>
            <a:spLocks noGrp="1"/>
          </p:cNvSpPr>
          <p:nvPr>
            <p:ph type="body" sz="quarter" idx="20"/>
          </p:nvPr>
        </p:nvSpPr>
        <p:spPr>
          <a:xfrm>
            <a:off x="393700" y="504825"/>
            <a:ext cx="8305800" cy="1021082"/>
          </a:xfrm>
          <a:prstGeom prst="rect">
            <a:avLst/>
          </a:prstGeom>
        </p:spPr>
        <p:txBody>
          <a:bodyPr/>
          <a:lstStyle>
            <a:lvl1pPr>
              <a:lnSpc>
                <a:spcPct val="80000"/>
              </a:lnSpc>
              <a:defRPr sz="14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3548851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object 9">
            <a:extLst>
              <a:ext uri="{FF2B5EF4-FFF2-40B4-BE49-F238E27FC236}">
                <a16:creationId xmlns:a16="http://schemas.microsoft.com/office/drawing/2014/main" id="{049EFB8A-90C0-B740-9D10-E74D7EF2B652}"/>
              </a:ext>
            </a:extLst>
          </p:cNvPr>
          <p:cNvSpPr/>
          <p:nvPr userDrawn="1"/>
        </p:nvSpPr>
        <p:spPr>
          <a:xfrm rot="769699">
            <a:off x="-2200245" y="3042406"/>
            <a:ext cx="6993322" cy="5773086"/>
          </a:xfrm>
          <a:custGeom>
            <a:avLst/>
            <a:gdLst/>
            <a:ahLst/>
            <a:cxnLst/>
            <a:rect l="l" t="t" r="r" b="b"/>
            <a:pathLst>
              <a:path w="2314575" h="1910715">
                <a:moveTo>
                  <a:pt x="2126399" y="0"/>
                </a:moveTo>
                <a:lnTo>
                  <a:pt x="0" y="1318133"/>
                </a:lnTo>
                <a:lnTo>
                  <a:pt x="26048" y="1358438"/>
                </a:lnTo>
                <a:lnTo>
                  <a:pt x="53372" y="1397415"/>
                </a:lnTo>
                <a:lnTo>
                  <a:pt x="81928" y="1435052"/>
                </a:lnTo>
                <a:lnTo>
                  <a:pt x="111672" y="1471340"/>
                </a:lnTo>
                <a:lnTo>
                  <a:pt x="142558" y="1506268"/>
                </a:lnTo>
                <a:lnTo>
                  <a:pt x="174542" y="1539825"/>
                </a:lnTo>
                <a:lnTo>
                  <a:pt x="207579" y="1572001"/>
                </a:lnTo>
                <a:lnTo>
                  <a:pt x="241625" y="1602786"/>
                </a:lnTo>
                <a:lnTo>
                  <a:pt x="276636" y="1632168"/>
                </a:lnTo>
                <a:lnTo>
                  <a:pt x="312566" y="1660138"/>
                </a:lnTo>
                <a:lnTo>
                  <a:pt x="349371" y="1686685"/>
                </a:lnTo>
                <a:lnTo>
                  <a:pt x="387007" y="1711799"/>
                </a:lnTo>
                <a:lnTo>
                  <a:pt x="425428" y="1735469"/>
                </a:lnTo>
                <a:lnTo>
                  <a:pt x="464591" y="1757684"/>
                </a:lnTo>
                <a:lnTo>
                  <a:pt x="504450" y="1778435"/>
                </a:lnTo>
                <a:lnTo>
                  <a:pt x="544961" y="1797711"/>
                </a:lnTo>
                <a:lnTo>
                  <a:pt x="586080" y="1815501"/>
                </a:lnTo>
                <a:lnTo>
                  <a:pt x="627761" y="1831794"/>
                </a:lnTo>
                <a:lnTo>
                  <a:pt x="669961" y="1846581"/>
                </a:lnTo>
                <a:lnTo>
                  <a:pt x="712634" y="1859851"/>
                </a:lnTo>
                <a:lnTo>
                  <a:pt x="755737" y="1871593"/>
                </a:lnTo>
                <a:lnTo>
                  <a:pt x="799223" y="1881797"/>
                </a:lnTo>
                <a:lnTo>
                  <a:pt x="843050" y="1890453"/>
                </a:lnTo>
                <a:lnTo>
                  <a:pt x="887172" y="1897550"/>
                </a:lnTo>
                <a:lnTo>
                  <a:pt x="931545" y="1903077"/>
                </a:lnTo>
                <a:lnTo>
                  <a:pt x="976123" y="1907024"/>
                </a:lnTo>
                <a:lnTo>
                  <a:pt x="1020863" y="1909381"/>
                </a:lnTo>
                <a:lnTo>
                  <a:pt x="1065720" y="1910137"/>
                </a:lnTo>
                <a:lnTo>
                  <a:pt x="1110650" y="1909282"/>
                </a:lnTo>
                <a:lnTo>
                  <a:pt x="1155607" y="1906805"/>
                </a:lnTo>
                <a:lnTo>
                  <a:pt x="1200547" y="1902695"/>
                </a:lnTo>
                <a:lnTo>
                  <a:pt x="1245425" y="1896943"/>
                </a:lnTo>
                <a:lnTo>
                  <a:pt x="1290197" y="1889538"/>
                </a:lnTo>
                <a:lnTo>
                  <a:pt x="1334819" y="1880469"/>
                </a:lnTo>
                <a:lnTo>
                  <a:pt x="1379245" y="1869726"/>
                </a:lnTo>
                <a:lnTo>
                  <a:pt x="1423431" y="1857299"/>
                </a:lnTo>
                <a:lnTo>
                  <a:pt x="1467333" y="1843176"/>
                </a:lnTo>
                <a:lnTo>
                  <a:pt x="1510906" y="1827348"/>
                </a:lnTo>
                <a:lnTo>
                  <a:pt x="1554105" y="1809804"/>
                </a:lnTo>
                <a:lnTo>
                  <a:pt x="1596886" y="1790534"/>
                </a:lnTo>
                <a:lnTo>
                  <a:pt x="1639203" y="1769527"/>
                </a:lnTo>
                <a:lnTo>
                  <a:pt x="1681014" y="1746772"/>
                </a:lnTo>
                <a:lnTo>
                  <a:pt x="1722272" y="1722259"/>
                </a:lnTo>
                <a:lnTo>
                  <a:pt x="1762577" y="1696212"/>
                </a:lnTo>
                <a:lnTo>
                  <a:pt x="1801554" y="1668888"/>
                </a:lnTo>
                <a:lnTo>
                  <a:pt x="1839191" y="1640333"/>
                </a:lnTo>
                <a:lnTo>
                  <a:pt x="1875479" y="1610590"/>
                </a:lnTo>
                <a:lnTo>
                  <a:pt x="1910407" y="1579704"/>
                </a:lnTo>
                <a:lnTo>
                  <a:pt x="1943964" y="1547721"/>
                </a:lnTo>
                <a:lnTo>
                  <a:pt x="1976140" y="1514684"/>
                </a:lnTo>
                <a:lnTo>
                  <a:pt x="2006924" y="1480638"/>
                </a:lnTo>
                <a:lnTo>
                  <a:pt x="2036306" y="1445628"/>
                </a:lnTo>
                <a:lnTo>
                  <a:pt x="2064276" y="1409698"/>
                </a:lnTo>
                <a:lnTo>
                  <a:pt x="2090823" y="1372893"/>
                </a:lnTo>
                <a:lnTo>
                  <a:pt x="2115936" y="1335258"/>
                </a:lnTo>
                <a:lnTo>
                  <a:pt x="2139606" y="1296837"/>
                </a:lnTo>
                <a:lnTo>
                  <a:pt x="2161821" y="1257674"/>
                </a:lnTo>
                <a:lnTo>
                  <a:pt x="2182572" y="1217815"/>
                </a:lnTo>
                <a:lnTo>
                  <a:pt x="2201847" y="1177304"/>
                </a:lnTo>
                <a:lnTo>
                  <a:pt x="2219636" y="1136185"/>
                </a:lnTo>
                <a:lnTo>
                  <a:pt x="2235930" y="1094504"/>
                </a:lnTo>
                <a:lnTo>
                  <a:pt x="2250716" y="1052304"/>
                </a:lnTo>
                <a:lnTo>
                  <a:pt x="2263986" y="1009631"/>
                </a:lnTo>
                <a:lnTo>
                  <a:pt x="2275728" y="966528"/>
                </a:lnTo>
                <a:lnTo>
                  <a:pt x="2285932" y="923042"/>
                </a:lnTo>
                <a:lnTo>
                  <a:pt x="2294587" y="879215"/>
                </a:lnTo>
                <a:lnTo>
                  <a:pt x="2301684" y="835093"/>
                </a:lnTo>
                <a:lnTo>
                  <a:pt x="2307211" y="790720"/>
                </a:lnTo>
                <a:lnTo>
                  <a:pt x="2311158" y="746142"/>
                </a:lnTo>
                <a:lnTo>
                  <a:pt x="2313515" y="701402"/>
                </a:lnTo>
                <a:lnTo>
                  <a:pt x="2314271" y="656545"/>
                </a:lnTo>
                <a:lnTo>
                  <a:pt x="2313415" y="611616"/>
                </a:lnTo>
                <a:lnTo>
                  <a:pt x="2310938" y="566659"/>
                </a:lnTo>
                <a:lnTo>
                  <a:pt x="2306829" y="521719"/>
                </a:lnTo>
                <a:lnTo>
                  <a:pt x="2301077" y="476841"/>
                </a:lnTo>
                <a:lnTo>
                  <a:pt x="2293672" y="432069"/>
                </a:lnTo>
                <a:lnTo>
                  <a:pt x="2284604" y="387447"/>
                </a:lnTo>
                <a:lnTo>
                  <a:pt x="2273861" y="343021"/>
                </a:lnTo>
                <a:lnTo>
                  <a:pt x="2261434" y="298836"/>
                </a:lnTo>
                <a:lnTo>
                  <a:pt x="2247312" y="254934"/>
                </a:lnTo>
                <a:lnTo>
                  <a:pt x="2231484" y="211362"/>
                </a:lnTo>
                <a:lnTo>
                  <a:pt x="2213941" y="168163"/>
                </a:lnTo>
                <a:lnTo>
                  <a:pt x="2194671" y="125383"/>
                </a:lnTo>
                <a:lnTo>
                  <a:pt x="2173664" y="83066"/>
                </a:lnTo>
                <a:lnTo>
                  <a:pt x="2150910" y="41257"/>
                </a:lnTo>
                <a:lnTo>
                  <a:pt x="2126399" y="0"/>
                </a:lnTo>
                <a:close/>
              </a:path>
            </a:pathLst>
          </a:custGeom>
          <a:solidFill>
            <a:srgbClr val="63D4B1"/>
          </a:solidFill>
        </p:spPr>
        <p:txBody>
          <a:bodyPr wrap="square" lIns="0" tIns="0" rIns="0" bIns="0" rtlCol="0"/>
          <a:lstStyle/>
          <a:p>
            <a:endParaRPr dirty="0"/>
          </a:p>
        </p:txBody>
      </p:sp>
      <p:sp>
        <p:nvSpPr>
          <p:cNvPr id="31" name="object 3">
            <a:extLst>
              <a:ext uri="{FF2B5EF4-FFF2-40B4-BE49-F238E27FC236}">
                <a16:creationId xmlns:a16="http://schemas.microsoft.com/office/drawing/2014/main" id="{7BB010EE-E451-FC44-A1B7-344005014C02}"/>
              </a:ext>
            </a:extLst>
          </p:cNvPr>
          <p:cNvSpPr/>
          <p:nvPr userDrawn="1"/>
        </p:nvSpPr>
        <p:spPr>
          <a:xfrm>
            <a:off x="6423986" y="3278670"/>
            <a:ext cx="4268470" cy="4281805"/>
          </a:xfrm>
          <a:custGeom>
            <a:avLst/>
            <a:gdLst/>
            <a:ahLst/>
            <a:cxnLst/>
            <a:rect l="l" t="t" r="r" b="b"/>
            <a:pathLst>
              <a:path w="4268470" h="4281805">
                <a:moveTo>
                  <a:pt x="3436696" y="0"/>
                </a:moveTo>
                <a:lnTo>
                  <a:pt x="0" y="4281335"/>
                </a:lnTo>
                <a:lnTo>
                  <a:pt x="4268012" y="4281335"/>
                </a:lnTo>
                <a:lnTo>
                  <a:pt x="4268012" y="2138222"/>
                </a:lnTo>
                <a:lnTo>
                  <a:pt x="3436696" y="0"/>
                </a:lnTo>
                <a:close/>
              </a:path>
            </a:pathLst>
          </a:custGeom>
          <a:solidFill>
            <a:srgbClr val="FFBD34"/>
          </a:solidFill>
        </p:spPr>
        <p:txBody>
          <a:bodyPr wrap="square" lIns="0" tIns="0" rIns="0" bIns="0" rtlCol="0"/>
          <a:lstStyle/>
          <a:p>
            <a:endParaRPr/>
          </a:p>
        </p:txBody>
      </p:sp>
      <p:sp>
        <p:nvSpPr>
          <p:cNvPr id="32" name="object 4">
            <a:extLst>
              <a:ext uri="{FF2B5EF4-FFF2-40B4-BE49-F238E27FC236}">
                <a16:creationId xmlns:a16="http://schemas.microsoft.com/office/drawing/2014/main" id="{F5F15C39-23C6-E84B-806A-96A6A59B5D44}"/>
              </a:ext>
            </a:extLst>
          </p:cNvPr>
          <p:cNvSpPr/>
          <p:nvPr userDrawn="1"/>
        </p:nvSpPr>
        <p:spPr>
          <a:xfrm>
            <a:off x="4368619" y="1573988"/>
            <a:ext cx="4524375" cy="4524375"/>
          </a:xfrm>
          <a:custGeom>
            <a:avLst/>
            <a:gdLst/>
            <a:ahLst/>
            <a:cxnLst/>
            <a:rect l="l" t="t" r="r" b="b"/>
            <a:pathLst>
              <a:path w="4524375" h="4524375">
                <a:moveTo>
                  <a:pt x="3537648" y="0"/>
                </a:moveTo>
                <a:lnTo>
                  <a:pt x="0" y="986586"/>
                </a:lnTo>
                <a:lnTo>
                  <a:pt x="986586" y="4524222"/>
                </a:lnTo>
                <a:lnTo>
                  <a:pt x="4524235" y="3537648"/>
                </a:lnTo>
                <a:lnTo>
                  <a:pt x="3537648" y="0"/>
                </a:lnTo>
                <a:close/>
              </a:path>
            </a:pathLst>
          </a:custGeom>
          <a:solidFill>
            <a:srgbClr val="CCCCCC"/>
          </a:solidFill>
        </p:spPr>
        <p:txBody>
          <a:bodyPr wrap="square" lIns="0" tIns="0" rIns="0" bIns="0" rtlCol="0"/>
          <a:lstStyle/>
          <a:p>
            <a:endParaRPr dirty="0"/>
          </a:p>
        </p:txBody>
      </p:sp>
      <p:sp>
        <p:nvSpPr>
          <p:cNvPr id="12" name="object 7">
            <a:extLst>
              <a:ext uri="{FF2B5EF4-FFF2-40B4-BE49-F238E27FC236}">
                <a16:creationId xmlns:a16="http://schemas.microsoft.com/office/drawing/2014/main" id="{92BE514A-916D-4789-B0DE-0099DABFED0A}"/>
              </a:ext>
            </a:extLst>
          </p:cNvPr>
          <p:cNvSpPr/>
          <p:nvPr userDrawn="1"/>
        </p:nvSpPr>
        <p:spPr>
          <a:xfrm>
            <a:off x="587246" y="6067425"/>
            <a:ext cx="8950454" cy="58730"/>
          </a:xfrm>
          <a:custGeom>
            <a:avLst/>
            <a:gdLst/>
            <a:ahLst/>
            <a:cxnLst/>
            <a:rect l="l" t="t" r="r" b="b"/>
            <a:pathLst>
              <a:path w="9605010">
                <a:moveTo>
                  <a:pt x="0" y="0"/>
                </a:moveTo>
                <a:lnTo>
                  <a:pt x="9604578" y="0"/>
                </a:lnTo>
              </a:path>
            </a:pathLst>
          </a:custGeom>
          <a:ln w="6350">
            <a:solidFill>
              <a:srgbClr val="1D1D1B"/>
            </a:solidFill>
          </a:ln>
        </p:spPr>
        <p:txBody>
          <a:bodyPr wrap="square" lIns="0" tIns="0" rIns="0" bIns="0" rtlCol="0"/>
          <a:lstStyle/>
          <a:p>
            <a:endParaRPr/>
          </a:p>
        </p:txBody>
      </p:sp>
      <p:sp>
        <p:nvSpPr>
          <p:cNvPr id="24" name="Picture Placeholder 7">
            <a:extLst>
              <a:ext uri="{FF2B5EF4-FFF2-40B4-BE49-F238E27FC236}">
                <a16:creationId xmlns:a16="http://schemas.microsoft.com/office/drawing/2014/main" id="{E57CBCA0-3BAF-452B-9310-380B9F5EFBD0}"/>
              </a:ext>
            </a:extLst>
          </p:cNvPr>
          <p:cNvSpPr>
            <a:spLocks noGrp="1"/>
          </p:cNvSpPr>
          <p:nvPr>
            <p:ph type="pic" sz="quarter" idx="10" hasCustomPrompt="1"/>
          </p:nvPr>
        </p:nvSpPr>
        <p:spPr>
          <a:xfrm>
            <a:off x="553357" y="6140450"/>
            <a:ext cx="1974850" cy="917575"/>
          </a:xfrm>
          <a:prstGeom prst="rect">
            <a:avLst/>
          </a:prstGeom>
        </p:spPr>
        <p:txBody>
          <a:bodyPr/>
          <a:lstStyle>
            <a:lvl1pPr>
              <a:defRPr sz="1600"/>
            </a:lvl1pPr>
          </a:lstStyle>
          <a:p>
            <a:r>
              <a:rPr lang="en-GB" dirty="0"/>
              <a:t>Your logo here</a:t>
            </a:r>
          </a:p>
        </p:txBody>
      </p:sp>
      <p:sp>
        <p:nvSpPr>
          <p:cNvPr id="25" name="object 8">
            <a:extLst>
              <a:ext uri="{FF2B5EF4-FFF2-40B4-BE49-F238E27FC236}">
                <a16:creationId xmlns:a16="http://schemas.microsoft.com/office/drawing/2014/main" id="{F7102FF0-EAAB-43DC-B9E4-46CBA651E099}"/>
              </a:ext>
            </a:extLst>
          </p:cNvPr>
          <p:cNvSpPr txBox="1"/>
          <p:nvPr userDrawn="1"/>
        </p:nvSpPr>
        <p:spPr>
          <a:xfrm>
            <a:off x="3365500" y="6305896"/>
            <a:ext cx="4524375" cy="752129"/>
          </a:xfrm>
          <a:prstGeom prst="rect">
            <a:avLst/>
          </a:prstGeom>
        </p:spPr>
        <p:txBody>
          <a:bodyPr vert="horz" wrap="square" lIns="0" tIns="10160" rIns="0" bIns="0" rtlCol="0">
            <a:spAutoFit/>
          </a:bodyPr>
          <a:lstStyle/>
          <a:p>
            <a:pPr marL="12700" marR="5080">
              <a:lnSpc>
                <a:spcPct val="101800"/>
              </a:lnSpc>
              <a:spcBef>
                <a:spcPts val="80"/>
              </a:spcBef>
            </a:pPr>
            <a:r>
              <a:rPr sz="1200" spc="-15" dirty="0">
                <a:solidFill>
                  <a:srgbClr val="1D1D1B"/>
                </a:solidFill>
                <a:latin typeface="Century Gothic Pro"/>
                <a:cs typeface="Century Gothic Pro"/>
              </a:rPr>
              <a:t>This template </a:t>
            </a:r>
            <a:r>
              <a:rPr sz="1200" spc="-10" dirty="0">
                <a:solidFill>
                  <a:srgbClr val="1D1D1B"/>
                </a:solidFill>
                <a:latin typeface="Century Gothic Pro"/>
                <a:cs typeface="Century Gothic Pro"/>
              </a:rPr>
              <a:t>has </a:t>
            </a:r>
            <a:r>
              <a:rPr sz="1200" spc="-15" dirty="0">
                <a:solidFill>
                  <a:srgbClr val="1D1D1B"/>
                </a:solidFill>
                <a:latin typeface="Century Gothic Pro"/>
                <a:cs typeface="Century Gothic Pro"/>
              </a:rPr>
              <a:t>been developed </a:t>
            </a:r>
            <a:r>
              <a:rPr sz="1200" spc="-10" dirty="0">
                <a:solidFill>
                  <a:srgbClr val="1D1D1B"/>
                </a:solidFill>
                <a:latin typeface="Century Gothic Pro"/>
                <a:cs typeface="Century Gothic Pro"/>
              </a:rPr>
              <a:t>by the </a:t>
            </a:r>
            <a:r>
              <a:rPr sz="1200" spc="-15" dirty="0">
                <a:solidFill>
                  <a:srgbClr val="1D1D1B"/>
                </a:solidFill>
                <a:latin typeface="Century Gothic Pro"/>
                <a:cs typeface="Century Gothic Pro"/>
              </a:rPr>
              <a:t>British Academy,  </a:t>
            </a:r>
            <a:r>
              <a:rPr sz="1200" dirty="0">
                <a:solidFill>
                  <a:srgbClr val="1D1D1B"/>
                </a:solidFill>
                <a:latin typeface="Century Gothic Pro"/>
                <a:cs typeface="Century Gothic Pro"/>
              </a:rPr>
              <a:t>with design by Only. </a:t>
            </a:r>
            <a:r>
              <a:rPr sz="1200" spc="-5" dirty="0">
                <a:solidFill>
                  <a:srgbClr val="1D1D1B"/>
                </a:solidFill>
                <a:latin typeface="Century Gothic Pro"/>
                <a:cs typeface="Century Gothic Pro"/>
              </a:rPr>
              <a:t>Subject-specific </a:t>
            </a:r>
            <a:r>
              <a:rPr sz="1200" dirty="0">
                <a:solidFill>
                  <a:srgbClr val="1D1D1B"/>
                </a:solidFill>
                <a:latin typeface="Century Gothic Pro"/>
                <a:cs typeface="Century Gothic Pro"/>
              </a:rPr>
              <a:t>content and  information is provided by and is the responsibility of the  individual learned society or subject</a:t>
            </a:r>
            <a:r>
              <a:rPr sz="1200" spc="-25" dirty="0">
                <a:solidFill>
                  <a:srgbClr val="1D1D1B"/>
                </a:solidFill>
                <a:latin typeface="Century Gothic Pro"/>
                <a:cs typeface="Century Gothic Pro"/>
              </a:rPr>
              <a:t> </a:t>
            </a:r>
            <a:r>
              <a:rPr sz="1200" dirty="0">
                <a:solidFill>
                  <a:srgbClr val="1D1D1B"/>
                </a:solidFill>
                <a:latin typeface="Century Gothic Pro"/>
                <a:cs typeface="Century Gothic Pro"/>
              </a:rPr>
              <a:t>association.</a:t>
            </a:r>
            <a:endParaRPr sz="1200" dirty="0">
              <a:latin typeface="Century Gothic Pro"/>
              <a:cs typeface="Century Gothic Pro"/>
            </a:endParaRPr>
          </a:p>
        </p:txBody>
      </p:sp>
      <p:sp>
        <p:nvSpPr>
          <p:cNvPr id="33" name="Holder 5">
            <a:extLst>
              <a:ext uri="{FF2B5EF4-FFF2-40B4-BE49-F238E27FC236}">
                <a16:creationId xmlns:a16="http://schemas.microsoft.com/office/drawing/2014/main" id="{9777C1C0-F4F7-A040-9A42-AA0D7BAD1AA5}"/>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34" name="Text Placeholder 5">
            <a:extLst>
              <a:ext uri="{FF2B5EF4-FFF2-40B4-BE49-F238E27FC236}">
                <a16:creationId xmlns:a16="http://schemas.microsoft.com/office/drawing/2014/main" id="{B460F87C-64EE-A94A-99B7-EDF18A8C30AF}"/>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5" name="Text Placeholder 5">
            <a:extLst>
              <a:ext uri="{FF2B5EF4-FFF2-40B4-BE49-F238E27FC236}">
                <a16:creationId xmlns:a16="http://schemas.microsoft.com/office/drawing/2014/main" id="{6F390A1D-11FC-FD46-AF6E-72808B9472A0}"/>
              </a:ext>
            </a:extLst>
          </p:cNvPr>
          <p:cNvSpPr>
            <a:spLocks noGrp="1"/>
          </p:cNvSpPr>
          <p:nvPr>
            <p:ph type="body" sz="quarter" idx="20"/>
          </p:nvPr>
        </p:nvSpPr>
        <p:spPr>
          <a:xfrm>
            <a:off x="393700" y="504825"/>
            <a:ext cx="8305800" cy="1021082"/>
          </a:xfrm>
          <a:prstGeom prst="rect">
            <a:avLst/>
          </a:prstGeom>
        </p:spPr>
        <p:txBody>
          <a:bodyPr/>
          <a:lstStyle>
            <a:lvl1pPr>
              <a:lnSpc>
                <a:spcPct val="80000"/>
              </a:lnSpc>
              <a:defRPr sz="14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247381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016088FA-9CE3-41BB-9FE4-E607B4E304CD}"/>
              </a:ext>
            </a:extLst>
          </p:cNvPr>
          <p:cNvSpPr/>
          <p:nvPr userDrawn="1"/>
        </p:nvSpPr>
        <p:spPr>
          <a:xfrm>
            <a:off x="0" y="421797"/>
            <a:ext cx="6764655" cy="7138670"/>
          </a:xfrm>
          <a:custGeom>
            <a:avLst/>
            <a:gdLst/>
            <a:ahLst/>
            <a:cxnLst/>
            <a:rect l="l" t="t" r="r" b="b"/>
            <a:pathLst>
              <a:path w="6764655" h="7138670">
                <a:moveTo>
                  <a:pt x="2643365" y="0"/>
                </a:moveTo>
                <a:lnTo>
                  <a:pt x="0" y="4578426"/>
                </a:lnTo>
                <a:lnTo>
                  <a:pt x="0" y="7138212"/>
                </a:lnTo>
                <a:lnTo>
                  <a:pt x="6764604" y="7138212"/>
                </a:lnTo>
                <a:lnTo>
                  <a:pt x="2643365" y="0"/>
                </a:lnTo>
                <a:close/>
              </a:path>
            </a:pathLst>
          </a:custGeom>
          <a:solidFill>
            <a:srgbClr val="FFDA34"/>
          </a:solidFill>
        </p:spPr>
        <p:txBody>
          <a:bodyPr wrap="square" lIns="0" tIns="0" rIns="0" bIns="0" rtlCol="0"/>
          <a:lstStyle/>
          <a:p>
            <a:endParaRPr/>
          </a:p>
        </p:txBody>
      </p:sp>
      <p:sp>
        <p:nvSpPr>
          <p:cNvPr id="17" name="object 3">
            <a:extLst>
              <a:ext uri="{FF2B5EF4-FFF2-40B4-BE49-F238E27FC236}">
                <a16:creationId xmlns:a16="http://schemas.microsoft.com/office/drawing/2014/main" id="{4ABAD285-6BE7-4FFC-9D71-6AB5AD4086C2}"/>
              </a:ext>
            </a:extLst>
          </p:cNvPr>
          <p:cNvSpPr/>
          <p:nvPr userDrawn="1"/>
        </p:nvSpPr>
        <p:spPr>
          <a:xfrm>
            <a:off x="7736971" y="8"/>
            <a:ext cx="2955290" cy="3780154"/>
          </a:xfrm>
          <a:custGeom>
            <a:avLst/>
            <a:gdLst/>
            <a:ahLst/>
            <a:cxnLst/>
            <a:rect l="l" t="t" r="r" b="b"/>
            <a:pathLst>
              <a:path w="2955290" h="3780154">
                <a:moveTo>
                  <a:pt x="2955023" y="0"/>
                </a:moveTo>
                <a:lnTo>
                  <a:pt x="2182380" y="0"/>
                </a:lnTo>
                <a:lnTo>
                  <a:pt x="0" y="3779989"/>
                </a:lnTo>
                <a:lnTo>
                  <a:pt x="2955023" y="3779989"/>
                </a:lnTo>
                <a:lnTo>
                  <a:pt x="2955023" y="0"/>
                </a:lnTo>
                <a:close/>
              </a:path>
            </a:pathLst>
          </a:custGeom>
          <a:solidFill>
            <a:srgbClr val="CFCFCF"/>
          </a:solidFill>
        </p:spPr>
        <p:txBody>
          <a:bodyPr wrap="square" lIns="0" tIns="0" rIns="0" bIns="0" rtlCol="0"/>
          <a:lstStyle/>
          <a:p>
            <a:endParaRPr/>
          </a:p>
        </p:txBody>
      </p:sp>
      <p:sp>
        <p:nvSpPr>
          <p:cNvPr id="2" name="Holder 2"/>
          <p:cNvSpPr>
            <a:spLocks noGrp="1"/>
          </p:cNvSpPr>
          <p:nvPr>
            <p:ph type="ctrTitle"/>
          </p:nvPr>
        </p:nvSpPr>
        <p:spPr>
          <a:xfrm>
            <a:off x="498928" y="530495"/>
            <a:ext cx="8903293"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15" name="object 5">
            <a:extLst>
              <a:ext uri="{FF2B5EF4-FFF2-40B4-BE49-F238E27FC236}">
                <a16:creationId xmlns:a16="http://schemas.microsoft.com/office/drawing/2014/main" id="{522EC311-79AF-4DBF-A27E-B7E2FA96DC3B}"/>
              </a:ext>
            </a:extLst>
          </p:cNvPr>
          <p:cNvSpPr/>
          <p:nvPr userDrawn="1"/>
        </p:nvSpPr>
        <p:spPr>
          <a:xfrm>
            <a:off x="558043"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9" name="object 5">
            <a:extLst>
              <a:ext uri="{FF2B5EF4-FFF2-40B4-BE49-F238E27FC236}">
                <a16:creationId xmlns:a16="http://schemas.microsoft.com/office/drawing/2014/main" id="{0A12D9ED-71F7-4684-AB15-D57383EB2EF1}"/>
              </a:ext>
            </a:extLst>
          </p:cNvPr>
          <p:cNvSpPr/>
          <p:nvPr userDrawn="1"/>
        </p:nvSpPr>
        <p:spPr>
          <a:xfrm>
            <a:off x="4203700"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6" name="Text Placeholder 5">
            <a:extLst>
              <a:ext uri="{FF2B5EF4-FFF2-40B4-BE49-F238E27FC236}">
                <a16:creationId xmlns:a16="http://schemas.microsoft.com/office/drawing/2014/main" id="{3A400958-B40D-42CB-BCE3-1868A5944A9D}"/>
              </a:ext>
            </a:extLst>
          </p:cNvPr>
          <p:cNvSpPr>
            <a:spLocks noGrp="1"/>
          </p:cNvSpPr>
          <p:nvPr>
            <p:ph type="body" sz="quarter" idx="11"/>
          </p:nvPr>
        </p:nvSpPr>
        <p:spPr>
          <a:xfrm>
            <a:off x="498929" y="2843693"/>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3" name="Text Placeholder 5">
            <a:extLst>
              <a:ext uri="{FF2B5EF4-FFF2-40B4-BE49-F238E27FC236}">
                <a16:creationId xmlns:a16="http://schemas.microsoft.com/office/drawing/2014/main" id="{FC791EE8-EAC1-4F5F-9841-93C1CB023D61}"/>
              </a:ext>
            </a:extLst>
          </p:cNvPr>
          <p:cNvSpPr>
            <a:spLocks noGrp="1"/>
          </p:cNvSpPr>
          <p:nvPr>
            <p:ph type="body" sz="quarter" idx="15"/>
          </p:nvPr>
        </p:nvSpPr>
        <p:spPr>
          <a:xfrm>
            <a:off x="4123778" y="2843693"/>
            <a:ext cx="3459305"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5" name="Text Placeholder 5">
            <a:extLst>
              <a:ext uri="{FF2B5EF4-FFF2-40B4-BE49-F238E27FC236}">
                <a16:creationId xmlns:a16="http://schemas.microsoft.com/office/drawing/2014/main" id="{3E8DC09D-5891-46E6-A103-7841C4D057FC}"/>
              </a:ext>
            </a:extLst>
          </p:cNvPr>
          <p:cNvSpPr>
            <a:spLocks noGrp="1"/>
          </p:cNvSpPr>
          <p:nvPr>
            <p:ph type="body" sz="quarter" idx="16"/>
          </p:nvPr>
        </p:nvSpPr>
        <p:spPr>
          <a:xfrm>
            <a:off x="4107449" y="3734253"/>
            <a:ext cx="3476171" cy="3114074"/>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1" name="Holder 5">
            <a:extLst>
              <a:ext uri="{FF2B5EF4-FFF2-40B4-BE49-F238E27FC236}">
                <a16:creationId xmlns:a16="http://schemas.microsoft.com/office/drawing/2014/main" id="{4982E580-2919-A947-A977-CDAA08D97A42}"/>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2" name="Text Placeholder 5">
            <a:extLst>
              <a:ext uri="{FF2B5EF4-FFF2-40B4-BE49-F238E27FC236}">
                <a16:creationId xmlns:a16="http://schemas.microsoft.com/office/drawing/2014/main" id="{9AF73D1B-E78B-7C43-94AD-FFF0A145D1EE}"/>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3906533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09293FFA-384B-4C17-ACD4-39DE901926D4}"/>
              </a:ext>
            </a:extLst>
          </p:cNvPr>
          <p:cNvSpPr/>
          <p:nvPr userDrawn="1"/>
        </p:nvSpPr>
        <p:spPr>
          <a:xfrm>
            <a:off x="6289821" y="3320662"/>
            <a:ext cx="4402455" cy="4239895"/>
          </a:xfrm>
          <a:custGeom>
            <a:avLst/>
            <a:gdLst/>
            <a:ahLst/>
            <a:cxnLst/>
            <a:rect l="l" t="t" r="r" b="b"/>
            <a:pathLst>
              <a:path w="4402455" h="4239895">
                <a:moveTo>
                  <a:pt x="3127578" y="0"/>
                </a:moveTo>
                <a:lnTo>
                  <a:pt x="3079235" y="366"/>
                </a:lnTo>
                <a:lnTo>
                  <a:pt x="3031069" y="1460"/>
                </a:lnTo>
                <a:lnTo>
                  <a:pt x="2983085" y="3278"/>
                </a:lnTo>
                <a:lnTo>
                  <a:pt x="2935287" y="5814"/>
                </a:lnTo>
                <a:lnTo>
                  <a:pt x="2887683" y="9063"/>
                </a:lnTo>
                <a:lnTo>
                  <a:pt x="2840276" y="13019"/>
                </a:lnTo>
                <a:lnTo>
                  <a:pt x="2793072" y="17678"/>
                </a:lnTo>
                <a:lnTo>
                  <a:pt x="2746076" y="23033"/>
                </a:lnTo>
                <a:lnTo>
                  <a:pt x="2699293" y="29081"/>
                </a:lnTo>
                <a:lnTo>
                  <a:pt x="2652730" y="35815"/>
                </a:lnTo>
                <a:lnTo>
                  <a:pt x="2606390" y="43230"/>
                </a:lnTo>
                <a:lnTo>
                  <a:pt x="2560280" y="51321"/>
                </a:lnTo>
                <a:lnTo>
                  <a:pt x="2514403" y="60083"/>
                </a:lnTo>
                <a:lnTo>
                  <a:pt x="2468767" y="69511"/>
                </a:lnTo>
                <a:lnTo>
                  <a:pt x="2423376" y="79598"/>
                </a:lnTo>
                <a:lnTo>
                  <a:pt x="2378235" y="90341"/>
                </a:lnTo>
                <a:lnTo>
                  <a:pt x="2333349" y="101733"/>
                </a:lnTo>
                <a:lnTo>
                  <a:pt x="2288724" y="113770"/>
                </a:lnTo>
                <a:lnTo>
                  <a:pt x="2244365" y="126446"/>
                </a:lnTo>
                <a:lnTo>
                  <a:pt x="2200278" y="139756"/>
                </a:lnTo>
                <a:lnTo>
                  <a:pt x="2156467" y="153695"/>
                </a:lnTo>
                <a:lnTo>
                  <a:pt x="2112937" y="168257"/>
                </a:lnTo>
                <a:lnTo>
                  <a:pt x="2069695" y="183438"/>
                </a:lnTo>
                <a:lnTo>
                  <a:pt x="2026745" y="199231"/>
                </a:lnTo>
                <a:lnTo>
                  <a:pt x="1984093" y="215632"/>
                </a:lnTo>
                <a:lnTo>
                  <a:pt x="1941743" y="232635"/>
                </a:lnTo>
                <a:lnTo>
                  <a:pt x="1899702" y="250236"/>
                </a:lnTo>
                <a:lnTo>
                  <a:pt x="1857973" y="268429"/>
                </a:lnTo>
                <a:lnTo>
                  <a:pt x="1816564" y="287208"/>
                </a:lnTo>
                <a:lnTo>
                  <a:pt x="1775478" y="306568"/>
                </a:lnTo>
                <a:lnTo>
                  <a:pt x="1734721" y="326505"/>
                </a:lnTo>
                <a:lnTo>
                  <a:pt x="1694299" y="347012"/>
                </a:lnTo>
                <a:lnTo>
                  <a:pt x="1654216" y="368086"/>
                </a:lnTo>
                <a:lnTo>
                  <a:pt x="1614478" y="389719"/>
                </a:lnTo>
                <a:lnTo>
                  <a:pt x="1575090" y="411908"/>
                </a:lnTo>
                <a:lnTo>
                  <a:pt x="1536058" y="434646"/>
                </a:lnTo>
                <a:lnTo>
                  <a:pt x="1497386" y="457929"/>
                </a:lnTo>
                <a:lnTo>
                  <a:pt x="1459080" y="481752"/>
                </a:lnTo>
                <a:lnTo>
                  <a:pt x="1421145" y="506108"/>
                </a:lnTo>
                <a:lnTo>
                  <a:pt x="1383587" y="530994"/>
                </a:lnTo>
                <a:lnTo>
                  <a:pt x="1346410" y="556403"/>
                </a:lnTo>
                <a:lnTo>
                  <a:pt x="1309620" y="582330"/>
                </a:lnTo>
                <a:lnTo>
                  <a:pt x="1273222" y="608770"/>
                </a:lnTo>
                <a:lnTo>
                  <a:pt x="1237222" y="635718"/>
                </a:lnTo>
                <a:lnTo>
                  <a:pt x="1201625" y="663169"/>
                </a:lnTo>
                <a:lnTo>
                  <a:pt x="1166435" y="691117"/>
                </a:lnTo>
                <a:lnTo>
                  <a:pt x="1131658" y="719557"/>
                </a:lnTo>
                <a:lnTo>
                  <a:pt x="1097300" y="748484"/>
                </a:lnTo>
                <a:lnTo>
                  <a:pt x="1063366" y="777892"/>
                </a:lnTo>
                <a:lnTo>
                  <a:pt x="1029861" y="807777"/>
                </a:lnTo>
                <a:lnTo>
                  <a:pt x="996789" y="838132"/>
                </a:lnTo>
                <a:lnTo>
                  <a:pt x="964158" y="868954"/>
                </a:lnTo>
                <a:lnTo>
                  <a:pt x="931971" y="900235"/>
                </a:lnTo>
                <a:lnTo>
                  <a:pt x="900234" y="931972"/>
                </a:lnTo>
                <a:lnTo>
                  <a:pt x="868952" y="964160"/>
                </a:lnTo>
                <a:lnTo>
                  <a:pt x="838131" y="996791"/>
                </a:lnTo>
                <a:lnTo>
                  <a:pt x="807775" y="1029863"/>
                </a:lnTo>
                <a:lnTo>
                  <a:pt x="777891" y="1063368"/>
                </a:lnTo>
                <a:lnTo>
                  <a:pt x="748483" y="1097303"/>
                </a:lnTo>
                <a:lnTo>
                  <a:pt x="719556" y="1131661"/>
                </a:lnTo>
                <a:lnTo>
                  <a:pt x="691116" y="1166437"/>
                </a:lnTo>
                <a:lnTo>
                  <a:pt x="663168" y="1201627"/>
                </a:lnTo>
                <a:lnTo>
                  <a:pt x="635717" y="1237225"/>
                </a:lnTo>
                <a:lnTo>
                  <a:pt x="608769" y="1273225"/>
                </a:lnTo>
                <a:lnTo>
                  <a:pt x="582329" y="1309623"/>
                </a:lnTo>
                <a:lnTo>
                  <a:pt x="556402" y="1346413"/>
                </a:lnTo>
                <a:lnTo>
                  <a:pt x="530993" y="1383590"/>
                </a:lnTo>
                <a:lnTo>
                  <a:pt x="506108" y="1421148"/>
                </a:lnTo>
                <a:lnTo>
                  <a:pt x="481751" y="1459083"/>
                </a:lnTo>
                <a:lnTo>
                  <a:pt x="457929" y="1497390"/>
                </a:lnTo>
                <a:lnTo>
                  <a:pt x="434646" y="1536062"/>
                </a:lnTo>
                <a:lnTo>
                  <a:pt x="411907" y="1575094"/>
                </a:lnTo>
                <a:lnTo>
                  <a:pt x="389719" y="1614482"/>
                </a:lnTo>
                <a:lnTo>
                  <a:pt x="368085" y="1654220"/>
                </a:lnTo>
                <a:lnTo>
                  <a:pt x="347012" y="1694303"/>
                </a:lnTo>
                <a:lnTo>
                  <a:pt x="326505" y="1734726"/>
                </a:lnTo>
                <a:lnTo>
                  <a:pt x="306568" y="1775483"/>
                </a:lnTo>
                <a:lnTo>
                  <a:pt x="287207" y="1816569"/>
                </a:lnTo>
                <a:lnTo>
                  <a:pt x="268428" y="1857979"/>
                </a:lnTo>
                <a:lnTo>
                  <a:pt x="250236" y="1899707"/>
                </a:lnTo>
                <a:lnTo>
                  <a:pt x="232635" y="1941749"/>
                </a:lnTo>
                <a:lnTo>
                  <a:pt x="215632" y="1984099"/>
                </a:lnTo>
                <a:lnTo>
                  <a:pt x="199231" y="2026751"/>
                </a:lnTo>
                <a:lnTo>
                  <a:pt x="183438" y="2069701"/>
                </a:lnTo>
                <a:lnTo>
                  <a:pt x="168257" y="2112944"/>
                </a:lnTo>
                <a:lnTo>
                  <a:pt x="153695" y="2156473"/>
                </a:lnTo>
                <a:lnTo>
                  <a:pt x="139756" y="2200285"/>
                </a:lnTo>
                <a:lnTo>
                  <a:pt x="126446" y="2244372"/>
                </a:lnTo>
                <a:lnTo>
                  <a:pt x="113770" y="2288731"/>
                </a:lnTo>
                <a:lnTo>
                  <a:pt x="101733" y="2333357"/>
                </a:lnTo>
                <a:lnTo>
                  <a:pt x="90341" y="2378242"/>
                </a:lnTo>
                <a:lnTo>
                  <a:pt x="79598" y="2423384"/>
                </a:lnTo>
                <a:lnTo>
                  <a:pt x="69511" y="2468775"/>
                </a:lnTo>
                <a:lnTo>
                  <a:pt x="60083" y="2514412"/>
                </a:lnTo>
                <a:lnTo>
                  <a:pt x="51321" y="2560288"/>
                </a:lnTo>
                <a:lnTo>
                  <a:pt x="43230" y="2606399"/>
                </a:lnTo>
                <a:lnTo>
                  <a:pt x="35815" y="2652739"/>
                </a:lnTo>
                <a:lnTo>
                  <a:pt x="29081" y="2699303"/>
                </a:lnTo>
                <a:lnTo>
                  <a:pt x="23033" y="2746086"/>
                </a:lnTo>
                <a:lnTo>
                  <a:pt x="17678" y="2793082"/>
                </a:lnTo>
                <a:lnTo>
                  <a:pt x="13019" y="2840286"/>
                </a:lnTo>
                <a:lnTo>
                  <a:pt x="9063" y="2887694"/>
                </a:lnTo>
                <a:lnTo>
                  <a:pt x="5814" y="2935299"/>
                </a:lnTo>
                <a:lnTo>
                  <a:pt x="3278" y="2983096"/>
                </a:lnTo>
                <a:lnTo>
                  <a:pt x="1460" y="3031081"/>
                </a:lnTo>
                <a:lnTo>
                  <a:pt x="366" y="3079247"/>
                </a:lnTo>
                <a:lnTo>
                  <a:pt x="0" y="3127590"/>
                </a:lnTo>
                <a:lnTo>
                  <a:pt x="366" y="3175933"/>
                </a:lnTo>
                <a:lnTo>
                  <a:pt x="1460" y="3224099"/>
                </a:lnTo>
                <a:lnTo>
                  <a:pt x="3278" y="3272084"/>
                </a:lnTo>
                <a:lnTo>
                  <a:pt x="5814" y="3319881"/>
                </a:lnTo>
                <a:lnTo>
                  <a:pt x="9063" y="3367485"/>
                </a:lnTo>
                <a:lnTo>
                  <a:pt x="13019" y="3414892"/>
                </a:lnTo>
                <a:lnTo>
                  <a:pt x="17678" y="3462096"/>
                </a:lnTo>
                <a:lnTo>
                  <a:pt x="23033" y="3509092"/>
                </a:lnTo>
                <a:lnTo>
                  <a:pt x="29081" y="3555875"/>
                </a:lnTo>
                <a:lnTo>
                  <a:pt x="35815" y="3602439"/>
                </a:lnTo>
                <a:lnTo>
                  <a:pt x="43230" y="3648778"/>
                </a:lnTo>
                <a:lnTo>
                  <a:pt x="51321" y="3694889"/>
                </a:lnTo>
                <a:lnTo>
                  <a:pt x="60083" y="3740765"/>
                </a:lnTo>
                <a:lnTo>
                  <a:pt x="69511" y="3786402"/>
                </a:lnTo>
                <a:lnTo>
                  <a:pt x="79598" y="3831793"/>
                </a:lnTo>
                <a:lnTo>
                  <a:pt x="90341" y="3876934"/>
                </a:lnTo>
                <a:lnTo>
                  <a:pt x="101733" y="3921820"/>
                </a:lnTo>
                <a:lnTo>
                  <a:pt x="113770" y="3966445"/>
                </a:lnTo>
                <a:lnTo>
                  <a:pt x="126446" y="4010804"/>
                </a:lnTo>
                <a:lnTo>
                  <a:pt x="139756" y="4054892"/>
                </a:lnTo>
                <a:lnTo>
                  <a:pt x="153695" y="4098703"/>
                </a:lnTo>
                <a:lnTo>
                  <a:pt x="168257" y="4142232"/>
                </a:lnTo>
                <a:lnTo>
                  <a:pt x="183438" y="4185474"/>
                </a:lnTo>
                <a:lnTo>
                  <a:pt x="199231" y="4228425"/>
                </a:lnTo>
                <a:lnTo>
                  <a:pt x="203429" y="4239342"/>
                </a:lnTo>
                <a:lnTo>
                  <a:pt x="4402182" y="4239342"/>
                </a:lnTo>
                <a:lnTo>
                  <a:pt x="4402182" y="270692"/>
                </a:lnTo>
                <a:lnTo>
                  <a:pt x="4397190" y="268429"/>
                </a:lnTo>
                <a:lnTo>
                  <a:pt x="4355461" y="250236"/>
                </a:lnTo>
                <a:lnTo>
                  <a:pt x="4313419" y="232635"/>
                </a:lnTo>
                <a:lnTo>
                  <a:pt x="4271070" y="215632"/>
                </a:lnTo>
                <a:lnTo>
                  <a:pt x="4228417" y="199231"/>
                </a:lnTo>
                <a:lnTo>
                  <a:pt x="4185467" y="183438"/>
                </a:lnTo>
                <a:lnTo>
                  <a:pt x="4142224" y="168257"/>
                </a:lnTo>
                <a:lnTo>
                  <a:pt x="4098695" y="153695"/>
                </a:lnTo>
                <a:lnTo>
                  <a:pt x="4054884" y="139756"/>
                </a:lnTo>
                <a:lnTo>
                  <a:pt x="4010796" y="126446"/>
                </a:lnTo>
                <a:lnTo>
                  <a:pt x="3966437" y="113770"/>
                </a:lnTo>
                <a:lnTo>
                  <a:pt x="3921811" y="101733"/>
                </a:lnTo>
                <a:lnTo>
                  <a:pt x="3876926" y="90341"/>
                </a:lnTo>
                <a:lnTo>
                  <a:pt x="3831784" y="79598"/>
                </a:lnTo>
                <a:lnTo>
                  <a:pt x="3786393" y="69511"/>
                </a:lnTo>
                <a:lnTo>
                  <a:pt x="3740756" y="60083"/>
                </a:lnTo>
                <a:lnTo>
                  <a:pt x="3694880" y="51321"/>
                </a:lnTo>
                <a:lnTo>
                  <a:pt x="3648769" y="43230"/>
                </a:lnTo>
                <a:lnTo>
                  <a:pt x="3602429" y="35815"/>
                </a:lnTo>
                <a:lnTo>
                  <a:pt x="3555865" y="29081"/>
                </a:lnTo>
                <a:lnTo>
                  <a:pt x="3509082" y="23033"/>
                </a:lnTo>
                <a:lnTo>
                  <a:pt x="3462086" y="17678"/>
                </a:lnTo>
                <a:lnTo>
                  <a:pt x="3414882" y="13019"/>
                </a:lnTo>
                <a:lnTo>
                  <a:pt x="3367474" y="9063"/>
                </a:lnTo>
                <a:lnTo>
                  <a:pt x="3319869" y="5814"/>
                </a:lnTo>
                <a:lnTo>
                  <a:pt x="3272072" y="3278"/>
                </a:lnTo>
                <a:lnTo>
                  <a:pt x="3224087" y="1460"/>
                </a:lnTo>
                <a:lnTo>
                  <a:pt x="3175921" y="366"/>
                </a:lnTo>
                <a:lnTo>
                  <a:pt x="3127578" y="0"/>
                </a:lnTo>
                <a:close/>
              </a:path>
            </a:pathLst>
          </a:custGeom>
          <a:solidFill>
            <a:srgbClr val="FFDA34"/>
          </a:solidFill>
        </p:spPr>
        <p:txBody>
          <a:bodyPr wrap="square" lIns="0" tIns="0" rIns="0" bIns="0" rtlCol="0"/>
          <a:lstStyle/>
          <a:p>
            <a:endParaRPr/>
          </a:p>
        </p:txBody>
      </p:sp>
      <p:sp>
        <p:nvSpPr>
          <p:cNvPr id="17" name="object 3">
            <a:extLst>
              <a:ext uri="{FF2B5EF4-FFF2-40B4-BE49-F238E27FC236}">
                <a16:creationId xmlns:a16="http://schemas.microsoft.com/office/drawing/2014/main" id="{A64E7811-EF9F-4C7B-8BFE-C56047E2CDDA}"/>
              </a:ext>
            </a:extLst>
          </p:cNvPr>
          <p:cNvSpPr/>
          <p:nvPr userDrawn="1"/>
        </p:nvSpPr>
        <p:spPr>
          <a:xfrm>
            <a:off x="0" y="5736366"/>
            <a:ext cx="4513580" cy="1823720"/>
          </a:xfrm>
          <a:custGeom>
            <a:avLst/>
            <a:gdLst/>
            <a:ahLst/>
            <a:cxnLst/>
            <a:rect l="l" t="t" r="r" b="b"/>
            <a:pathLst>
              <a:path w="4513580" h="1823720">
                <a:moveTo>
                  <a:pt x="1669971" y="0"/>
                </a:moveTo>
                <a:lnTo>
                  <a:pt x="1621628" y="366"/>
                </a:lnTo>
                <a:lnTo>
                  <a:pt x="1573462" y="1460"/>
                </a:lnTo>
                <a:lnTo>
                  <a:pt x="1525478" y="3278"/>
                </a:lnTo>
                <a:lnTo>
                  <a:pt x="1477681" y="5814"/>
                </a:lnTo>
                <a:lnTo>
                  <a:pt x="1430076" y="9063"/>
                </a:lnTo>
                <a:lnTo>
                  <a:pt x="1382669" y="13019"/>
                </a:lnTo>
                <a:lnTo>
                  <a:pt x="1335465" y="17678"/>
                </a:lnTo>
                <a:lnTo>
                  <a:pt x="1288469" y="23034"/>
                </a:lnTo>
                <a:lnTo>
                  <a:pt x="1241687" y="29081"/>
                </a:lnTo>
                <a:lnTo>
                  <a:pt x="1195123" y="35815"/>
                </a:lnTo>
                <a:lnTo>
                  <a:pt x="1148783" y="43230"/>
                </a:lnTo>
                <a:lnTo>
                  <a:pt x="1102673" y="51322"/>
                </a:lnTo>
                <a:lnTo>
                  <a:pt x="1056797" y="60084"/>
                </a:lnTo>
                <a:lnTo>
                  <a:pt x="1011160" y="69511"/>
                </a:lnTo>
                <a:lnTo>
                  <a:pt x="965769" y="79599"/>
                </a:lnTo>
                <a:lnTo>
                  <a:pt x="920628" y="90342"/>
                </a:lnTo>
                <a:lnTo>
                  <a:pt x="875742" y="101734"/>
                </a:lnTo>
                <a:lnTo>
                  <a:pt x="831117" y="113771"/>
                </a:lnTo>
                <a:lnTo>
                  <a:pt x="786758" y="126447"/>
                </a:lnTo>
                <a:lnTo>
                  <a:pt x="742671" y="139758"/>
                </a:lnTo>
                <a:lnTo>
                  <a:pt x="698860" y="153696"/>
                </a:lnTo>
                <a:lnTo>
                  <a:pt x="655331" y="168259"/>
                </a:lnTo>
                <a:lnTo>
                  <a:pt x="612088" y="183439"/>
                </a:lnTo>
                <a:lnTo>
                  <a:pt x="569138" y="199233"/>
                </a:lnTo>
                <a:lnTo>
                  <a:pt x="526486" y="215634"/>
                </a:lnTo>
                <a:lnTo>
                  <a:pt x="484136" y="232637"/>
                </a:lnTo>
                <a:lnTo>
                  <a:pt x="442095" y="250238"/>
                </a:lnTo>
                <a:lnTo>
                  <a:pt x="400367" y="268430"/>
                </a:lnTo>
                <a:lnTo>
                  <a:pt x="358957" y="287210"/>
                </a:lnTo>
                <a:lnTo>
                  <a:pt x="317871" y="306570"/>
                </a:lnTo>
                <a:lnTo>
                  <a:pt x="277114" y="326507"/>
                </a:lnTo>
                <a:lnTo>
                  <a:pt x="236692" y="347015"/>
                </a:lnTo>
                <a:lnTo>
                  <a:pt x="196609" y="368088"/>
                </a:lnTo>
                <a:lnTo>
                  <a:pt x="156871" y="389722"/>
                </a:lnTo>
                <a:lnTo>
                  <a:pt x="117483" y="411910"/>
                </a:lnTo>
                <a:lnTo>
                  <a:pt x="78451" y="434649"/>
                </a:lnTo>
                <a:lnTo>
                  <a:pt x="39779" y="457932"/>
                </a:lnTo>
                <a:lnTo>
                  <a:pt x="1473" y="481755"/>
                </a:lnTo>
                <a:lnTo>
                  <a:pt x="0" y="482701"/>
                </a:lnTo>
                <a:lnTo>
                  <a:pt x="0" y="1823638"/>
                </a:lnTo>
                <a:lnTo>
                  <a:pt x="4513557" y="1823638"/>
                </a:lnTo>
                <a:lnTo>
                  <a:pt x="4510354" y="1816574"/>
                </a:lnTo>
                <a:lnTo>
                  <a:pt x="4490993" y="1775488"/>
                </a:lnTo>
                <a:lnTo>
                  <a:pt x="4471056" y="1734731"/>
                </a:lnTo>
                <a:lnTo>
                  <a:pt x="4450549" y="1694309"/>
                </a:lnTo>
                <a:lnTo>
                  <a:pt x="4429476" y="1654226"/>
                </a:lnTo>
                <a:lnTo>
                  <a:pt x="4407842" y="1614488"/>
                </a:lnTo>
                <a:lnTo>
                  <a:pt x="4385653" y="1575100"/>
                </a:lnTo>
                <a:lnTo>
                  <a:pt x="4362915" y="1536067"/>
                </a:lnTo>
                <a:lnTo>
                  <a:pt x="4339632" y="1497395"/>
                </a:lnTo>
                <a:lnTo>
                  <a:pt x="4315809" y="1459089"/>
                </a:lnTo>
                <a:lnTo>
                  <a:pt x="4291453" y="1421154"/>
                </a:lnTo>
                <a:lnTo>
                  <a:pt x="4266568" y="1383596"/>
                </a:lnTo>
                <a:lnTo>
                  <a:pt x="4241159" y="1346419"/>
                </a:lnTo>
                <a:lnTo>
                  <a:pt x="4215231" y="1309629"/>
                </a:lnTo>
                <a:lnTo>
                  <a:pt x="4188791" y="1273231"/>
                </a:lnTo>
                <a:lnTo>
                  <a:pt x="4161843" y="1237230"/>
                </a:lnTo>
                <a:lnTo>
                  <a:pt x="4134392" y="1201632"/>
                </a:lnTo>
                <a:lnTo>
                  <a:pt x="4106444" y="1166443"/>
                </a:lnTo>
                <a:lnTo>
                  <a:pt x="4078004" y="1131666"/>
                </a:lnTo>
                <a:lnTo>
                  <a:pt x="4049077" y="1097308"/>
                </a:lnTo>
                <a:lnTo>
                  <a:pt x="4019669" y="1063373"/>
                </a:lnTo>
                <a:lnTo>
                  <a:pt x="3989785" y="1029868"/>
                </a:lnTo>
                <a:lnTo>
                  <a:pt x="3959429" y="996796"/>
                </a:lnTo>
                <a:lnTo>
                  <a:pt x="3928608" y="964164"/>
                </a:lnTo>
                <a:lnTo>
                  <a:pt x="3897326" y="931977"/>
                </a:lnTo>
                <a:lnTo>
                  <a:pt x="3865589" y="900240"/>
                </a:lnTo>
                <a:lnTo>
                  <a:pt x="3833402" y="868958"/>
                </a:lnTo>
                <a:lnTo>
                  <a:pt x="3800770" y="838137"/>
                </a:lnTo>
                <a:lnTo>
                  <a:pt x="3767699" y="807781"/>
                </a:lnTo>
                <a:lnTo>
                  <a:pt x="3734193" y="777896"/>
                </a:lnTo>
                <a:lnTo>
                  <a:pt x="3700259" y="748488"/>
                </a:lnTo>
                <a:lnTo>
                  <a:pt x="3665901" y="719561"/>
                </a:lnTo>
                <a:lnTo>
                  <a:pt x="3631124" y="691121"/>
                </a:lnTo>
                <a:lnTo>
                  <a:pt x="3595934" y="663173"/>
                </a:lnTo>
                <a:lnTo>
                  <a:pt x="3560336" y="635722"/>
                </a:lnTo>
                <a:lnTo>
                  <a:pt x="3524336" y="608774"/>
                </a:lnTo>
                <a:lnTo>
                  <a:pt x="3487938" y="582333"/>
                </a:lnTo>
                <a:lnTo>
                  <a:pt x="3451148" y="556406"/>
                </a:lnTo>
                <a:lnTo>
                  <a:pt x="3413971" y="530997"/>
                </a:lnTo>
                <a:lnTo>
                  <a:pt x="3376413" y="506112"/>
                </a:lnTo>
                <a:lnTo>
                  <a:pt x="3338478" y="481755"/>
                </a:lnTo>
                <a:lnTo>
                  <a:pt x="3300172" y="457932"/>
                </a:lnTo>
                <a:lnTo>
                  <a:pt x="3261500" y="434649"/>
                </a:lnTo>
                <a:lnTo>
                  <a:pt x="3222467" y="411910"/>
                </a:lnTo>
                <a:lnTo>
                  <a:pt x="3183079" y="389722"/>
                </a:lnTo>
                <a:lnTo>
                  <a:pt x="3143341" y="368088"/>
                </a:lnTo>
                <a:lnTo>
                  <a:pt x="3103258" y="347015"/>
                </a:lnTo>
                <a:lnTo>
                  <a:pt x="3062835" y="326507"/>
                </a:lnTo>
                <a:lnTo>
                  <a:pt x="3022078" y="306570"/>
                </a:lnTo>
                <a:lnTo>
                  <a:pt x="2980992" y="287210"/>
                </a:lnTo>
                <a:lnTo>
                  <a:pt x="2939583" y="268430"/>
                </a:lnTo>
                <a:lnTo>
                  <a:pt x="2897854" y="250238"/>
                </a:lnTo>
                <a:lnTo>
                  <a:pt x="2855812" y="232637"/>
                </a:lnTo>
                <a:lnTo>
                  <a:pt x="2813463" y="215634"/>
                </a:lnTo>
                <a:lnTo>
                  <a:pt x="2770810" y="199233"/>
                </a:lnTo>
                <a:lnTo>
                  <a:pt x="2727860" y="183439"/>
                </a:lnTo>
                <a:lnTo>
                  <a:pt x="2684617" y="168259"/>
                </a:lnTo>
                <a:lnTo>
                  <a:pt x="2641088" y="153696"/>
                </a:lnTo>
                <a:lnTo>
                  <a:pt x="2597277" y="139758"/>
                </a:lnTo>
                <a:lnTo>
                  <a:pt x="2553189" y="126447"/>
                </a:lnTo>
                <a:lnTo>
                  <a:pt x="2508830" y="113771"/>
                </a:lnTo>
                <a:lnTo>
                  <a:pt x="2464205" y="101734"/>
                </a:lnTo>
                <a:lnTo>
                  <a:pt x="2419319" y="90342"/>
                </a:lnTo>
                <a:lnTo>
                  <a:pt x="2374177" y="79599"/>
                </a:lnTo>
                <a:lnTo>
                  <a:pt x="2328786" y="69511"/>
                </a:lnTo>
                <a:lnTo>
                  <a:pt x="2283149" y="60084"/>
                </a:lnTo>
                <a:lnTo>
                  <a:pt x="2237273" y="51322"/>
                </a:lnTo>
                <a:lnTo>
                  <a:pt x="2191162" y="43230"/>
                </a:lnTo>
                <a:lnTo>
                  <a:pt x="2144822" y="35815"/>
                </a:lnTo>
                <a:lnTo>
                  <a:pt x="2098258" y="29081"/>
                </a:lnTo>
                <a:lnTo>
                  <a:pt x="2051475" y="23034"/>
                </a:lnTo>
                <a:lnTo>
                  <a:pt x="2004479" y="17678"/>
                </a:lnTo>
                <a:lnTo>
                  <a:pt x="1957275" y="13019"/>
                </a:lnTo>
                <a:lnTo>
                  <a:pt x="1909867" y="9063"/>
                </a:lnTo>
                <a:lnTo>
                  <a:pt x="1862262" y="5814"/>
                </a:lnTo>
                <a:lnTo>
                  <a:pt x="1814465" y="3278"/>
                </a:lnTo>
                <a:lnTo>
                  <a:pt x="1766480" y="1460"/>
                </a:lnTo>
                <a:lnTo>
                  <a:pt x="1718314" y="366"/>
                </a:lnTo>
                <a:lnTo>
                  <a:pt x="1669971" y="0"/>
                </a:lnTo>
                <a:close/>
              </a:path>
            </a:pathLst>
          </a:custGeom>
          <a:solidFill>
            <a:srgbClr val="D7D3D2"/>
          </a:solidFill>
        </p:spPr>
        <p:txBody>
          <a:bodyPr wrap="square" lIns="0" tIns="0" rIns="0" bIns="0" rtlCol="0"/>
          <a:lstStyle/>
          <a:p>
            <a:endParaRPr/>
          </a:p>
        </p:txBody>
      </p:sp>
      <p:sp>
        <p:nvSpPr>
          <p:cNvPr id="18" name="object 4">
            <a:extLst>
              <a:ext uri="{FF2B5EF4-FFF2-40B4-BE49-F238E27FC236}">
                <a16:creationId xmlns:a16="http://schemas.microsoft.com/office/drawing/2014/main" id="{A2854250-6683-4DC6-AE8F-17285FD1E563}"/>
              </a:ext>
            </a:extLst>
          </p:cNvPr>
          <p:cNvSpPr/>
          <p:nvPr userDrawn="1"/>
        </p:nvSpPr>
        <p:spPr>
          <a:xfrm>
            <a:off x="5346065" y="12"/>
            <a:ext cx="4373245" cy="2239645"/>
          </a:xfrm>
          <a:custGeom>
            <a:avLst/>
            <a:gdLst/>
            <a:ahLst/>
            <a:cxnLst/>
            <a:rect l="l" t="t" r="r" b="b"/>
            <a:pathLst>
              <a:path w="4373245" h="2239645">
                <a:moveTo>
                  <a:pt x="4372212" y="0"/>
                </a:moveTo>
                <a:lnTo>
                  <a:pt x="662" y="0"/>
                </a:lnTo>
                <a:lnTo>
                  <a:pt x="0" y="36180"/>
                </a:lnTo>
                <a:lnTo>
                  <a:pt x="159" y="84361"/>
                </a:lnTo>
                <a:lnTo>
                  <a:pt x="1353" y="132296"/>
                </a:lnTo>
                <a:lnTo>
                  <a:pt x="3572" y="179974"/>
                </a:lnTo>
                <a:lnTo>
                  <a:pt x="6806" y="227383"/>
                </a:lnTo>
                <a:lnTo>
                  <a:pt x="11043" y="274513"/>
                </a:lnTo>
                <a:lnTo>
                  <a:pt x="16273" y="321354"/>
                </a:lnTo>
                <a:lnTo>
                  <a:pt x="22485" y="367893"/>
                </a:lnTo>
                <a:lnTo>
                  <a:pt x="29670" y="414122"/>
                </a:lnTo>
                <a:lnTo>
                  <a:pt x="37816" y="460028"/>
                </a:lnTo>
                <a:lnTo>
                  <a:pt x="46912" y="505602"/>
                </a:lnTo>
                <a:lnTo>
                  <a:pt x="56948" y="550832"/>
                </a:lnTo>
                <a:lnTo>
                  <a:pt x="67914" y="595708"/>
                </a:lnTo>
                <a:lnTo>
                  <a:pt x="79799" y="640218"/>
                </a:lnTo>
                <a:lnTo>
                  <a:pt x="92593" y="684353"/>
                </a:lnTo>
                <a:lnTo>
                  <a:pt x="106283" y="728102"/>
                </a:lnTo>
                <a:lnTo>
                  <a:pt x="120862" y="771453"/>
                </a:lnTo>
                <a:lnTo>
                  <a:pt x="136316" y="814396"/>
                </a:lnTo>
                <a:lnTo>
                  <a:pt x="152637" y="856920"/>
                </a:lnTo>
                <a:lnTo>
                  <a:pt x="169813" y="899014"/>
                </a:lnTo>
                <a:lnTo>
                  <a:pt x="187833" y="940669"/>
                </a:lnTo>
                <a:lnTo>
                  <a:pt x="206688" y="981872"/>
                </a:lnTo>
                <a:lnTo>
                  <a:pt x="226367" y="1022613"/>
                </a:lnTo>
                <a:lnTo>
                  <a:pt x="246858" y="1062882"/>
                </a:lnTo>
                <a:lnTo>
                  <a:pt x="268152" y="1102668"/>
                </a:lnTo>
                <a:lnTo>
                  <a:pt x="290238" y="1141959"/>
                </a:lnTo>
                <a:lnTo>
                  <a:pt x="313105" y="1180746"/>
                </a:lnTo>
                <a:lnTo>
                  <a:pt x="336742" y="1219017"/>
                </a:lnTo>
                <a:lnTo>
                  <a:pt x="361140" y="1256762"/>
                </a:lnTo>
                <a:lnTo>
                  <a:pt x="386287" y="1293969"/>
                </a:lnTo>
                <a:lnTo>
                  <a:pt x="412173" y="1330629"/>
                </a:lnTo>
                <a:lnTo>
                  <a:pt x="438787" y="1366731"/>
                </a:lnTo>
                <a:lnTo>
                  <a:pt x="466119" y="1402263"/>
                </a:lnTo>
                <a:lnTo>
                  <a:pt x="494158" y="1437215"/>
                </a:lnTo>
                <a:lnTo>
                  <a:pt x="522894" y="1471576"/>
                </a:lnTo>
                <a:lnTo>
                  <a:pt x="552315" y="1505336"/>
                </a:lnTo>
                <a:lnTo>
                  <a:pt x="582412" y="1538483"/>
                </a:lnTo>
                <a:lnTo>
                  <a:pt x="613174" y="1571007"/>
                </a:lnTo>
                <a:lnTo>
                  <a:pt x="644589" y="1602897"/>
                </a:lnTo>
                <a:lnTo>
                  <a:pt x="676648" y="1634143"/>
                </a:lnTo>
                <a:lnTo>
                  <a:pt x="709341" y="1664734"/>
                </a:lnTo>
                <a:lnTo>
                  <a:pt x="742655" y="1694658"/>
                </a:lnTo>
                <a:lnTo>
                  <a:pt x="776582" y="1723906"/>
                </a:lnTo>
                <a:lnTo>
                  <a:pt x="811109" y="1752466"/>
                </a:lnTo>
                <a:lnTo>
                  <a:pt x="846227" y="1780328"/>
                </a:lnTo>
                <a:lnTo>
                  <a:pt x="881925" y="1807480"/>
                </a:lnTo>
                <a:lnTo>
                  <a:pt x="918193" y="1833913"/>
                </a:lnTo>
                <a:lnTo>
                  <a:pt x="955020" y="1859615"/>
                </a:lnTo>
                <a:lnTo>
                  <a:pt x="992394" y="1884576"/>
                </a:lnTo>
                <a:lnTo>
                  <a:pt x="1030307" y="1908785"/>
                </a:lnTo>
                <a:lnTo>
                  <a:pt x="1068746" y="1932231"/>
                </a:lnTo>
                <a:lnTo>
                  <a:pt x="1107702" y="1954904"/>
                </a:lnTo>
                <a:lnTo>
                  <a:pt x="1147163" y="1976792"/>
                </a:lnTo>
                <a:lnTo>
                  <a:pt x="1187121" y="1997885"/>
                </a:lnTo>
                <a:lnTo>
                  <a:pt x="1227562" y="2018172"/>
                </a:lnTo>
                <a:lnTo>
                  <a:pt x="1268478" y="2037643"/>
                </a:lnTo>
                <a:lnTo>
                  <a:pt x="1309857" y="2056286"/>
                </a:lnTo>
                <a:lnTo>
                  <a:pt x="1351690" y="2074091"/>
                </a:lnTo>
                <a:lnTo>
                  <a:pt x="1393964" y="2091048"/>
                </a:lnTo>
                <a:lnTo>
                  <a:pt x="1436671" y="2107145"/>
                </a:lnTo>
                <a:lnTo>
                  <a:pt x="1479798" y="2122371"/>
                </a:lnTo>
                <a:lnTo>
                  <a:pt x="1523336" y="2136717"/>
                </a:lnTo>
                <a:lnTo>
                  <a:pt x="1567274" y="2150170"/>
                </a:lnTo>
                <a:lnTo>
                  <a:pt x="1611602" y="2162722"/>
                </a:lnTo>
                <a:lnTo>
                  <a:pt x="1656308" y="2174359"/>
                </a:lnTo>
                <a:lnTo>
                  <a:pt x="1701383" y="2185073"/>
                </a:lnTo>
                <a:lnTo>
                  <a:pt x="1746815" y="2194852"/>
                </a:lnTo>
                <a:lnTo>
                  <a:pt x="1792594" y="2203685"/>
                </a:lnTo>
                <a:lnTo>
                  <a:pt x="1838709" y="2211562"/>
                </a:lnTo>
                <a:lnTo>
                  <a:pt x="1885151" y="2218472"/>
                </a:lnTo>
                <a:lnTo>
                  <a:pt x="1931907" y="2224404"/>
                </a:lnTo>
                <a:lnTo>
                  <a:pt x="1978969" y="2229347"/>
                </a:lnTo>
                <a:lnTo>
                  <a:pt x="2026324" y="2233291"/>
                </a:lnTo>
                <a:lnTo>
                  <a:pt x="2073963" y="2236225"/>
                </a:lnTo>
                <a:lnTo>
                  <a:pt x="2121874" y="2238138"/>
                </a:lnTo>
                <a:lnTo>
                  <a:pt x="2170049" y="2239020"/>
                </a:lnTo>
                <a:lnTo>
                  <a:pt x="2218230" y="2238861"/>
                </a:lnTo>
                <a:lnTo>
                  <a:pt x="2266165" y="2237666"/>
                </a:lnTo>
                <a:lnTo>
                  <a:pt x="2313843" y="2235447"/>
                </a:lnTo>
                <a:lnTo>
                  <a:pt x="2361252" y="2232214"/>
                </a:lnTo>
                <a:lnTo>
                  <a:pt x="2408382" y="2227977"/>
                </a:lnTo>
                <a:lnTo>
                  <a:pt x="2455223" y="2222747"/>
                </a:lnTo>
                <a:lnTo>
                  <a:pt x="2501762" y="2216534"/>
                </a:lnTo>
                <a:lnTo>
                  <a:pt x="2547991" y="2209350"/>
                </a:lnTo>
                <a:lnTo>
                  <a:pt x="2593897" y="2201204"/>
                </a:lnTo>
                <a:lnTo>
                  <a:pt x="2639471" y="2192107"/>
                </a:lnTo>
                <a:lnTo>
                  <a:pt x="2684701" y="2182071"/>
                </a:lnTo>
                <a:lnTo>
                  <a:pt x="2729577" y="2171105"/>
                </a:lnTo>
                <a:lnTo>
                  <a:pt x="2774087" y="2159220"/>
                </a:lnTo>
                <a:lnTo>
                  <a:pt x="2818222" y="2146427"/>
                </a:lnTo>
                <a:lnTo>
                  <a:pt x="2861971" y="2132736"/>
                </a:lnTo>
                <a:lnTo>
                  <a:pt x="2905322" y="2118158"/>
                </a:lnTo>
                <a:lnTo>
                  <a:pt x="2948265" y="2102703"/>
                </a:lnTo>
                <a:lnTo>
                  <a:pt x="2990789" y="2086383"/>
                </a:lnTo>
                <a:lnTo>
                  <a:pt x="3032883" y="2069207"/>
                </a:lnTo>
                <a:lnTo>
                  <a:pt x="3074538" y="2051186"/>
                </a:lnTo>
                <a:lnTo>
                  <a:pt x="3115741" y="2032331"/>
                </a:lnTo>
                <a:lnTo>
                  <a:pt x="3156482" y="2012653"/>
                </a:lnTo>
                <a:lnTo>
                  <a:pt x="3196751" y="1992161"/>
                </a:lnTo>
                <a:lnTo>
                  <a:pt x="3236537" y="1970867"/>
                </a:lnTo>
                <a:lnTo>
                  <a:pt x="3275828" y="1948782"/>
                </a:lnTo>
                <a:lnTo>
                  <a:pt x="3314615" y="1925915"/>
                </a:lnTo>
                <a:lnTo>
                  <a:pt x="3352886" y="1902277"/>
                </a:lnTo>
                <a:lnTo>
                  <a:pt x="3390631" y="1877879"/>
                </a:lnTo>
                <a:lnTo>
                  <a:pt x="3427838" y="1852732"/>
                </a:lnTo>
                <a:lnTo>
                  <a:pt x="3464498" y="1826846"/>
                </a:lnTo>
                <a:lnTo>
                  <a:pt x="3500600" y="1800232"/>
                </a:lnTo>
                <a:lnTo>
                  <a:pt x="3536132" y="1772900"/>
                </a:lnTo>
                <a:lnTo>
                  <a:pt x="3571084" y="1744861"/>
                </a:lnTo>
                <a:lnTo>
                  <a:pt x="3605445" y="1716126"/>
                </a:lnTo>
                <a:lnTo>
                  <a:pt x="3639204" y="1686704"/>
                </a:lnTo>
                <a:lnTo>
                  <a:pt x="3672352" y="1656607"/>
                </a:lnTo>
                <a:lnTo>
                  <a:pt x="3704876" y="1625846"/>
                </a:lnTo>
                <a:lnTo>
                  <a:pt x="3736766" y="1594430"/>
                </a:lnTo>
                <a:lnTo>
                  <a:pt x="3768012" y="1562371"/>
                </a:lnTo>
                <a:lnTo>
                  <a:pt x="3798603" y="1529679"/>
                </a:lnTo>
                <a:lnTo>
                  <a:pt x="3828527" y="1496364"/>
                </a:lnTo>
                <a:lnTo>
                  <a:pt x="3857775" y="1462438"/>
                </a:lnTo>
                <a:lnTo>
                  <a:pt x="3886335" y="1427910"/>
                </a:lnTo>
                <a:lnTo>
                  <a:pt x="3914197" y="1392792"/>
                </a:lnTo>
                <a:lnTo>
                  <a:pt x="3941349" y="1357094"/>
                </a:lnTo>
                <a:lnTo>
                  <a:pt x="3967782" y="1320826"/>
                </a:lnTo>
                <a:lnTo>
                  <a:pt x="3993484" y="1284000"/>
                </a:lnTo>
                <a:lnTo>
                  <a:pt x="4018445" y="1246625"/>
                </a:lnTo>
                <a:lnTo>
                  <a:pt x="4042654" y="1208713"/>
                </a:lnTo>
                <a:lnTo>
                  <a:pt x="4066100" y="1170274"/>
                </a:lnTo>
                <a:lnTo>
                  <a:pt x="4088773" y="1131318"/>
                </a:lnTo>
                <a:lnTo>
                  <a:pt x="4110661" y="1091856"/>
                </a:lnTo>
                <a:lnTo>
                  <a:pt x="4131754" y="1051899"/>
                </a:lnTo>
                <a:lnTo>
                  <a:pt x="4152041" y="1011457"/>
                </a:lnTo>
                <a:lnTo>
                  <a:pt x="4171512" y="970541"/>
                </a:lnTo>
                <a:lnTo>
                  <a:pt x="4190155" y="929162"/>
                </a:lnTo>
                <a:lnTo>
                  <a:pt x="4207960" y="887330"/>
                </a:lnTo>
                <a:lnTo>
                  <a:pt x="4224917" y="845055"/>
                </a:lnTo>
                <a:lnTo>
                  <a:pt x="4241014" y="802349"/>
                </a:lnTo>
                <a:lnTo>
                  <a:pt x="4256240" y="759221"/>
                </a:lnTo>
                <a:lnTo>
                  <a:pt x="4270586" y="715683"/>
                </a:lnTo>
                <a:lnTo>
                  <a:pt x="4284039" y="671745"/>
                </a:lnTo>
                <a:lnTo>
                  <a:pt x="4296590" y="627418"/>
                </a:lnTo>
                <a:lnTo>
                  <a:pt x="4308228" y="582711"/>
                </a:lnTo>
                <a:lnTo>
                  <a:pt x="4318942" y="537637"/>
                </a:lnTo>
                <a:lnTo>
                  <a:pt x="4328721" y="492205"/>
                </a:lnTo>
                <a:lnTo>
                  <a:pt x="4337554" y="446426"/>
                </a:lnTo>
                <a:lnTo>
                  <a:pt x="4345431" y="400310"/>
                </a:lnTo>
                <a:lnTo>
                  <a:pt x="4352341" y="353869"/>
                </a:lnTo>
                <a:lnTo>
                  <a:pt x="4358273" y="307112"/>
                </a:lnTo>
                <a:lnTo>
                  <a:pt x="4363216" y="260051"/>
                </a:lnTo>
                <a:lnTo>
                  <a:pt x="4367160" y="212696"/>
                </a:lnTo>
                <a:lnTo>
                  <a:pt x="4370094" y="165057"/>
                </a:lnTo>
                <a:lnTo>
                  <a:pt x="4372007" y="117145"/>
                </a:lnTo>
                <a:lnTo>
                  <a:pt x="4372889" y="68971"/>
                </a:lnTo>
                <a:lnTo>
                  <a:pt x="4372730" y="20789"/>
                </a:lnTo>
                <a:lnTo>
                  <a:pt x="4372212" y="0"/>
                </a:lnTo>
                <a:close/>
              </a:path>
            </a:pathLst>
          </a:custGeom>
          <a:solidFill>
            <a:srgbClr val="FF6035"/>
          </a:solidFill>
        </p:spPr>
        <p:txBody>
          <a:bodyPr wrap="square" lIns="0" tIns="0" rIns="0" bIns="0" rtlCol="0"/>
          <a:lstStyle/>
          <a:p>
            <a:endParaRPr/>
          </a:p>
        </p:txBody>
      </p:sp>
      <p:sp>
        <p:nvSpPr>
          <p:cNvPr id="15" name="object 5">
            <a:extLst>
              <a:ext uri="{FF2B5EF4-FFF2-40B4-BE49-F238E27FC236}">
                <a16:creationId xmlns:a16="http://schemas.microsoft.com/office/drawing/2014/main" id="{522EC311-79AF-4DBF-A27E-B7E2FA96DC3B}"/>
              </a:ext>
            </a:extLst>
          </p:cNvPr>
          <p:cNvSpPr/>
          <p:nvPr userDrawn="1"/>
        </p:nvSpPr>
        <p:spPr>
          <a:xfrm>
            <a:off x="558043"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9" name="object 5">
            <a:extLst>
              <a:ext uri="{FF2B5EF4-FFF2-40B4-BE49-F238E27FC236}">
                <a16:creationId xmlns:a16="http://schemas.microsoft.com/office/drawing/2014/main" id="{0A12D9ED-71F7-4684-AB15-D57383EB2EF1}"/>
              </a:ext>
            </a:extLst>
          </p:cNvPr>
          <p:cNvSpPr/>
          <p:nvPr userDrawn="1"/>
        </p:nvSpPr>
        <p:spPr>
          <a:xfrm>
            <a:off x="4203700" y="2761797"/>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20" name="Text Placeholder 5">
            <a:extLst>
              <a:ext uri="{FF2B5EF4-FFF2-40B4-BE49-F238E27FC236}">
                <a16:creationId xmlns:a16="http://schemas.microsoft.com/office/drawing/2014/main" id="{5821BC2F-2777-47CA-A6D3-721B013822C3}"/>
              </a:ext>
            </a:extLst>
          </p:cNvPr>
          <p:cNvSpPr>
            <a:spLocks noGrp="1"/>
          </p:cNvSpPr>
          <p:nvPr>
            <p:ph type="body" sz="quarter" idx="12"/>
          </p:nvPr>
        </p:nvSpPr>
        <p:spPr>
          <a:xfrm>
            <a:off x="482600" y="2877151"/>
            <a:ext cx="3476172" cy="1090133"/>
          </a:xfrm>
          <a:prstGeom prst="rect">
            <a:avLst/>
          </a:prstGeom>
        </p:spPr>
        <p:txBody>
          <a:bodyPr/>
          <a:lstStyle>
            <a:lvl1pPr>
              <a:lnSpc>
                <a:spcPct val="90000"/>
              </a:lnSpc>
              <a:defRPr sz="1400" b="0">
                <a:latin typeface="Century Gothic Pro"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5" name="Text Placeholder 5">
            <a:extLst>
              <a:ext uri="{FF2B5EF4-FFF2-40B4-BE49-F238E27FC236}">
                <a16:creationId xmlns:a16="http://schemas.microsoft.com/office/drawing/2014/main" id="{3E8DC09D-5891-46E6-A103-7841C4D057FC}"/>
              </a:ext>
            </a:extLst>
          </p:cNvPr>
          <p:cNvSpPr>
            <a:spLocks noGrp="1"/>
          </p:cNvSpPr>
          <p:nvPr>
            <p:ph type="body" sz="quarter" idx="16"/>
          </p:nvPr>
        </p:nvSpPr>
        <p:spPr>
          <a:xfrm>
            <a:off x="4107449" y="2877151"/>
            <a:ext cx="3601451" cy="3114074"/>
          </a:xfrm>
          <a:prstGeom prst="rect">
            <a:avLst/>
          </a:prstGeom>
        </p:spPr>
        <p:txBody>
          <a:bodyPr/>
          <a:lstStyle>
            <a:lvl1pPr>
              <a:lnSpc>
                <a:spcPct val="90000"/>
              </a:lnSpc>
              <a:spcAft>
                <a:spcPts val="1200"/>
              </a:spcAft>
              <a:defRPr sz="1400" b="0">
                <a:latin typeface="Century Gothic Pro"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4" name="Text Placeholder 5">
            <a:extLst>
              <a:ext uri="{FF2B5EF4-FFF2-40B4-BE49-F238E27FC236}">
                <a16:creationId xmlns:a16="http://schemas.microsoft.com/office/drawing/2014/main" id="{26260844-2A76-4C1D-8880-0D931AD23B05}"/>
              </a:ext>
            </a:extLst>
          </p:cNvPr>
          <p:cNvSpPr>
            <a:spLocks noGrp="1"/>
          </p:cNvSpPr>
          <p:nvPr>
            <p:ph type="body" sz="quarter" idx="11"/>
          </p:nvPr>
        </p:nvSpPr>
        <p:spPr>
          <a:xfrm>
            <a:off x="484813" y="537483"/>
            <a:ext cx="3704373"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1" name="Holder 5">
            <a:extLst>
              <a:ext uri="{FF2B5EF4-FFF2-40B4-BE49-F238E27FC236}">
                <a16:creationId xmlns:a16="http://schemas.microsoft.com/office/drawing/2014/main" id="{4A27474C-C61F-E94F-A954-B418C2E517B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2" name="Text Placeholder 5">
            <a:extLst>
              <a:ext uri="{FF2B5EF4-FFF2-40B4-BE49-F238E27FC236}">
                <a16:creationId xmlns:a16="http://schemas.microsoft.com/office/drawing/2014/main" id="{A4165F4E-5E91-5B47-AA30-C530FE0A8516}"/>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302480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F804DF8-98C5-44E6-8F2F-F1D10E772457}"/>
              </a:ext>
            </a:extLst>
          </p:cNvPr>
          <p:cNvSpPr/>
          <p:nvPr userDrawn="1"/>
        </p:nvSpPr>
        <p:spPr>
          <a:xfrm>
            <a:off x="4791557" y="209806"/>
            <a:ext cx="5494655" cy="3225165"/>
          </a:xfrm>
          <a:custGeom>
            <a:avLst/>
            <a:gdLst/>
            <a:ahLst/>
            <a:cxnLst/>
            <a:rect l="l" t="t" r="r" b="b"/>
            <a:pathLst>
              <a:path w="5494655" h="3225165">
                <a:moveTo>
                  <a:pt x="510019" y="0"/>
                </a:moveTo>
                <a:lnTo>
                  <a:pt x="0" y="1371752"/>
                </a:lnTo>
                <a:lnTo>
                  <a:pt x="4984064" y="3224834"/>
                </a:lnTo>
                <a:lnTo>
                  <a:pt x="5494083" y="1853069"/>
                </a:lnTo>
                <a:lnTo>
                  <a:pt x="510019" y="0"/>
                </a:lnTo>
                <a:close/>
              </a:path>
            </a:pathLst>
          </a:custGeom>
          <a:solidFill>
            <a:srgbClr val="1D1D1B"/>
          </a:solidFill>
        </p:spPr>
        <p:txBody>
          <a:bodyPr wrap="square" lIns="0" tIns="0" rIns="0" bIns="0" rtlCol="0"/>
          <a:lstStyle/>
          <a:p>
            <a:endParaRPr/>
          </a:p>
        </p:txBody>
      </p:sp>
      <p:sp>
        <p:nvSpPr>
          <p:cNvPr id="12" name="object 3">
            <a:extLst>
              <a:ext uri="{FF2B5EF4-FFF2-40B4-BE49-F238E27FC236}">
                <a16:creationId xmlns:a16="http://schemas.microsoft.com/office/drawing/2014/main" id="{C6DE4ECA-BCEA-48D1-A241-C1EC22174EEA}"/>
              </a:ext>
            </a:extLst>
          </p:cNvPr>
          <p:cNvSpPr/>
          <p:nvPr userDrawn="1"/>
        </p:nvSpPr>
        <p:spPr>
          <a:xfrm>
            <a:off x="2777230" y="2006271"/>
            <a:ext cx="5514340" cy="2903855"/>
          </a:xfrm>
          <a:custGeom>
            <a:avLst/>
            <a:gdLst/>
            <a:ahLst/>
            <a:cxnLst/>
            <a:rect l="l" t="t" r="r" b="b"/>
            <a:pathLst>
              <a:path w="5514340" h="2903854">
                <a:moveTo>
                  <a:pt x="5101653" y="0"/>
                </a:moveTo>
                <a:lnTo>
                  <a:pt x="0" y="1499336"/>
                </a:lnTo>
                <a:lnTo>
                  <a:pt x="412661" y="2903461"/>
                </a:lnTo>
                <a:lnTo>
                  <a:pt x="5514314" y="1404124"/>
                </a:lnTo>
                <a:lnTo>
                  <a:pt x="5101653" y="0"/>
                </a:lnTo>
                <a:close/>
              </a:path>
            </a:pathLst>
          </a:custGeom>
          <a:solidFill>
            <a:srgbClr val="FFDA34"/>
          </a:solidFill>
        </p:spPr>
        <p:txBody>
          <a:bodyPr wrap="square" lIns="0" tIns="0" rIns="0" bIns="0" rtlCol="0"/>
          <a:lstStyle/>
          <a:p>
            <a:endParaRPr/>
          </a:p>
        </p:txBody>
      </p:sp>
      <p:sp>
        <p:nvSpPr>
          <p:cNvPr id="13" name="object 4">
            <a:extLst>
              <a:ext uri="{FF2B5EF4-FFF2-40B4-BE49-F238E27FC236}">
                <a16:creationId xmlns:a16="http://schemas.microsoft.com/office/drawing/2014/main" id="{AD0E6100-0AA1-4471-A696-CF5901A992AF}"/>
              </a:ext>
            </a:extLst>
          </p:cNvPr>
          <p:cNvSpPr/>
          <p:nvPr userDrawn="1"/>
        </p:nvSpPr>
        <p:spPr>
          <a:xfrm>
            <a:off x="4961652" y="4391152"/>
            <a:ext cx="5343525" cy="1561465"/>
          </a:xfrm>
          <a:custGeom>
            <a:avLst/>
            <a:gdLst/>
            <a:ahLst/>
            <a:cxnLst/>
            <a:rect l="l" t="t" r="r" b="b"/>
            <a:pathLst>
              <a:path w="5343525" h="1561464">
                <a:moveTo>
                  <a:pt x="26860" y="0"/>
                </a:moveTo>
                <a:lnTo>
                  <a:pt x="0" y="1463255"/>
                </a:lnTo>
                <a:lnTo>
                  <a:pt x="5316512" y="1560868"/>
                </a:lnTo>
                <a:lnTo>
                  <a:pt x="5343372" y="97612"/>
                </a:lnTo>
                <a:lnTo>
                  <a:pt x="26860" y="0"/>
                </a:lnTo>
                <a:close/>
              </a:path>
            </a:pathLst>
          </a:custGeom>
          <a:solidFill>
            <a:srgbClr val="CFCFCF"/>
          </a:solidFill>
        </p:spPr>
        <p:txBody>
          <a:bodyPr wrap="square" lIns="0" tIns="0" rIns="0" bIns="0" rtlCol="0"/>
          <a:lstStyle/>
          <a:p>
            <a:endParaRPr/>
          </a:p>
        </p:txBody>
      </p:sp>
      <p:sp>
        <p:nvSpPr>
          <p:cNvPr id="14" name="object 5">
            <a:extLst>
              <a:ext uri="{FF2B5EF4-FFF2-40B4-BE49-F238E27FC236}">
                <a16:creationId xmlns:a16="http://schemas.microsoft.com/office/drawing/2014/main" id="{89FBF1E4-F19F-4952-8A8B-4F1087CEDFBA}"/>
              </a:ext>
            </a:extLst>
          </p:cNvPr>
          <p:cNvSpPr/>
          <p:nvPr userDrawn="1"/>
        </p:nvSpPr>
        <p:spPr>
          <a:xfrm>
            <a:off x="4032927" y="5098476"/>
            <a:ext cx="5507355" cy="2461895"/>
          </a:xfrm>
          <a:custGeom>
            <a:avLst/>
            <a:gdLst/>
            <a:ahLst/>
            <a:cxnLst/>
            <a:rect l="l" t="t" r="r" b="b"/>
            <a:pathLst>
              <a:path w="5507355" h="2461895">
                <a:moveTo>
                  <a:pt x="5195265" y="0"/>
                </a:moveTo>
                <a:lnTo>
                  <a:pt x="0" y="1133157"/>
                </a:lnTo>
                <a:lnTo>
                  <a:pt x="289737" y="2461526"/>
                </a:lnTo>
                <a:lnTo>
                  <a:pt x="777278" y="2461526"/>
                </a:lnTo>
                <a:lnTo>
                  <a:pt x="5507139" y="1429892"/>
                </a:lnTo>
                <a:lnTo>
                  <a:pt x="5195265" y="0"/>
                </a:lnTo>
                <a:close/>
              </a:path>
            </a:pathLst>
          </a:custGeom>
          <a:solidFill>
            <a:srgbClr val="FF6135"/>
          </a:solidFill>
        </p:spPr>
        <p:txBody>
          <a:bodyPr wrap="square" lIns="0" tIns="0" rIns="0" bIns="0" rtlCol="0"/>
          <a:lstStyle/>
          <a:p>
            <a:endParaRPr/>
          </a:p>
        </p:txBody>
      </p:sp>
      <p:sp>
        <p:nvSpPr>
          <p:cNvPr id="2" name="Holder 2"/>
          <p:cNvSpPr>
            <a:spLocks noGrp="1"/>
          </p:cNvSpPr>
          <p:nvPr>
            <p:ph type="ctrTitle"/>
          </p:nvPr>
        </p:nvSpPr>
        <p:spPr>
          <a:xfrm>
            <a:off x="481855" y="1928812"/>
            <a:ext cx="6465045"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8" name="Picture Placeholder 7">
            <a:extLst>
              <a:ext uri="{FF2B5EF4-FFF2-40B4-BE49-F238E27FC236}">
                <a16:creationId xmlns:a16="http://schemas.microsoft.com/office/drawing/2014/main" id="{59268C73-AF46-4ACD-BB2F-1C848906682D}"/>
              </a:ext>
            </a:extLst>
          </p:cNvPr>
          <p:cNvSpPr>
            <a:spLocks noGrp="1"/>
          </p:cNvSpPr>
          <p:nvPr>
            <p:ph type="pic" sz="quarter" idx="10" hasCustomPrompt="1"/>
          </p:nvPr>
        </p:nvSpPr>
        <p:spPr>
          <a:xfrm>
            <a:off x="553357" y="6140450"/>
            <a:ext cx="1974850" cy="917575"/>
          </a:xfrm>
          <a:prstGeom prst="rect">
            <a:avLst/>
          </a:prstGeom>
        </p:spPr>
        <p:txBody>
          <a:bodyPr/>
          <a:lstStyle>
            <a:lvl1pPr>
              <a:defRPr sz="1600"/>
            </a:lvl1pPr>
          </a:lstStyle>
          <a:p>
            <a:r>
              <a:rPr lang="en-GB" dirty="0"/>
              <a:t>Your logo here</a:t>
            </a:r>
          </a:p>
        </p:txBody>
      </p:sp>
      <p:sp>
        <p:nvSpPr>
          <p:cNvPr id="10" name="Holder 3">
            <a:extLst>
              <a:ext uri="{FF2B5EF4-FFF2-40B4-BE49-F238E27FC236}">
                <a16:creationId xmlns:a16="http://schemas.microsoft.com/office/drawing/2014/main" id="{BF98DB6A-DEBA-9942-98C2-37C4066767EB}"/>
              </a:ext>
            </a:extLst>
          </p:cNvPr>
          <p:cNvSpPr>
            <a:spLocks noGrp="1"/>
          </p:cNvSpPr>
          <p:nvPr>
            <p:ph type="subTitle" idx="4" hasCustomPrompt="1"/>
          </p:nvPr>
        </p:nvSpPr>
        <p:spPr>
          <a:xfrm>
            <a:off x="552959" y="4772025"/>
            <a:ext cx="5550657" cy="1163395"/>
          </a:xfrm>
          <a:prstGeom prst="rect">
            <a:avLst/>
          </a:prstGeom>
        </p:spPr>
        <p:txBody>
          <a:bodyPr wrap="square" lIns="0" tIns="0" rIns="0" bIns="0">
            <a:spAutoFit/>
          </a:bodyPr>
          <a:lstStyle>
            <a:lvl1pPr>
              <a:lnSpc>
                <a:spcPct val="90000"/>
              </a:lnSpc>
              <a:defRPr sz="2800" b="0" i="0">
                <a:solidFill>
                  <a:schemeClr val="tx1"/>
                </a:solidFill>
                <a:latin typeface="Century Gothic" panose="020B0502020202020204" pitchFamily="34" charset="0"/>
              </a:defRPr>
            </a:lvl1pPr>
          </a:lstStyle>
          <a:p>
            <a:r>
              <a:rPr lang="en-GB" dirty="0"/>
              <a:t>A resource for teachers at Key stage 5 level, careers leaders, students, and parents</a:t>
            </a:r>
            <a:endParaRPr dirty="0"/>
          </a:p>
        </p:txBody>
      </p:sp>
      <p:sp>
        <p:nvSpPr>
          <p:cNvPr id="15" name="object 5">
            <a:extLst>
              <a:ext uri="{FF2B5EF4-FFF2-40B4-BE49-F238E27FC236}">
                <a16:creationId xmlns:a16="http://schemas.microsoft.com/office/drawing/2014/main" id="{DAEFC289-03F0-B24C-9067-773D91B20CC7}"/>
              </a:ext>
            </a:extLst>
          </p:cNvPr>
          <p:cNvSpPr/>
          <p:nvPr userDrawn="1"/>
        </p:nvSpPr>
        <p:spPr>
          <a:xfrm flipV="1">
            <a:off x="558043" y="4596130"/>
            <a:ext cx="5550657" cy="66867"/>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Tree>
    <p:extLst>
      <p:ext uri="{BB962C8B-B14F-4D97-AF65-F5344CB8AC3E}">
        <p14:creationId xmlns:p14="http://schemas.microsoft.com/office/powerpoint/2010/main" val="1990462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1D50273A-CAC1-4EFA-89A8-0E4C66CDEF11}"/>
              </a:ext>
            </a:extLst>
          </p:cNvPr>
          <p:cNvSpPr/>
          <p:nvPr userDrawn="1"/>
        </p:nvSpPr>
        <p:spPr>
          <a:xfrm>
            <a:off x="0" y="12"/>
            <a:ext cx="1069340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64D4B1"/>
          </a:solidFill>
        </p:spPr>
        <p:txBody>
          <a:bodyPr wrap="square" lIns="0" tIns="0" rIns="0" bIns="0" rtlCol="0"/>
          <a:lstStyle/>
          <a:p>
            <a:endParaRPr/>
          </a:p>
        </p:txBody>
      </p:sp>
      <p:sp>
        <p:nvSpPr>
          <p:cNvPr id="7" name="object 3">
            <a:extLst>
              <a:ext uri="{FF2B5EF4-FFF2-40B4-BE49-F238E27FC236}">
                <a16:creationId xmlns:a16="http://schemas.microsoft.com/office/drawing/2014/main" id="{9C6FFE8F-3A7A-48BF-B5BB-4542FBFB19D8}"/>
              </a:ext>
            </a:extLst>
          </p:cNvPr>
          <p:cNvSpPr/>
          <p:nvPr userDrawn="1"/>
        </p:nvSpPr>
        <p:spPr>
          <a:xfrm>
            <a:off x="1749188" y="8"/>
            <a:ext cx="4340860" cy="3079115"/>
          </a:xfrm>
          <a:custGeom>
            <a:avLst/>
            <a:gdLst/>
            <a:ahLst/>
            <a:cxnLst/>
            <a:rect l="l" t="t" r="r" b="b"/>
            <a:pathLst>
              <a:path w="4340860" h="3079115">
                <a:moveTo>
                  <a:pt x="3431654" y="0"/>
                </a:moveTo>
                <a:lnTo>
                  <a:pt x="908634" y="0"/>
                </a:lnTo>
                <a:lnTo>
                  <a:pt x="0" y="908621"/>
                </a:lnTo>
                <a:lnTo>
                  <a:pt x="2170150" y="3078772"/>
                </a:lnTo>
                <a:lnTo>
                  <a:pt x="4340288" y="908621"/>
                </a:lnTo>
                <a:lnTo>
                  <a:pt x="3431654" y="0"/>
                </a:lnTo>
                <a:close/>
              </a:path>
            </a:pathLst>
          </a:custGeom>
          <a:solidFill>
            <a:srgbClr val="FDFDFD"/>
          </a:solidFill>
        </p:spPr>
        <p:txBody>
          <a:bodyPr wrap="square" lIns="0" tIns="0" rIns="0" bIns="0" rtlCol="0"/>
          <a:lstStyle/>
          <a:p>
            <a:endParaRPr/>
          </a:p>
        </p:txBody>
      </p:sp>
      <p:sp>
        <p:nvSpPr>
          <p:cNvPr id="8" name="object 4">
            <a:extLst>
              <a:ext uri="{FF2B5EF4-FFF2-40B4-BE49-F238E27FC236}">
                <a16:creationId xmlns:a16="http://schemas.microsoft.com/office/drawing/2014/main" id="{060F9599-AC26-49B8-B16C-0109B51E33CA}"/>
              </a:ext>
            </a:extLst>
          </p:cNvPr>
          <p:cNvSpPr/>
          <p:nvPr userDrawn="1"/>
        </p:nvSpPr>
        <p:spPr>
          <a:xfrm>
            <a:off x="0" y="4848757"/>
            <a:ext cx="2830830" cy="2711450"/>
          </a:xfrm>
          <a:custGeom>
            <a:avLst/>
            <a:gdLst/>
            <a:ahLst/>
            <a:cxnLst/>
            <a:rect l="l" t="t" r="r" b="b"/>
            <a:pathLst>
              <a:path w="2830830" h="2711450">
                <a:moveTo>
                  <a:pt x="660222" y="0"/>
                </a:moveTo>
                <a:lnTo>
                  <a:pt x="0" y="660222"/>
                </a:lnTo>
                <a:lnTo>
                  <a:pt x="0" y="2711246"/>
                </a:lnTo>
                <a:lnTo>
                  <a:pt x="2289263" y="2711246"/>
                </a:lnTo>
                <a:lnTo>
                  <a:pt x="2830360" y="2170137"/>
                </a:lnTo>
                <a:lnTo>
                  <a:pt x="660222" y="0"/>
                </a:lnTo>
                <a:close/>
              </a:path>
            </a:pathLst>
          </a:custGeom>
          <a:solidFill>
            <a:srgbClr val="FDFDFD"/>
          </a:solidFill>
        </p:spPr>
        <p:txBody>
          <a:bodyPr wrap="square" lIns="0" tIns="0" rIns="0" bIns="0" rtlCol="0"/>
          <a:lstStyle/>
          <a:p>
            <a:endParaRPr/>
          </a:p>
        </p:txBody>
      </p:sp>
      <p:sp>
        <p:nvSpPr>
          <p:cNvPr id="15" name="Picture Placeholder 13">
            <a:extLst>
              <a:ext uri="{FF2B5EF4-FFF2-40B4-BE49-F238E27FC236}">
                <a16:creationId xmlns:a16="http://schemas.microsoft.com/office/drawing/2014/main" id="{BA663D79-591D-4E59-BB4F-CF3DFA26A7A2}"/>
              </a:ext>
            </a:extLst>
          </p:cNvPr>
          <p:cNvSpPr>
            <a:spLocks noGrp="1"/>
          </p:cNvSpPr>
          <p:nvPr>
            <p:ph type="pic" sz="quarter" idx="13"/>
          </p:nvPr>
        </p:nvSpPr>
        <p:spPr>
          <a:xfrm>
            <a:off x="4063492" y="1400086"/>
            <a:ext cx="10077539" cy="10077539"/>
          </a:xfrm>
          <a:prstGeom prst="diamond">
            <a:avLst/>
          </a:prstGeom>
        </p:spPr>
        <p:txBody>
          <a:bodyPr/>
          <a:lstStyle/>
          <a:p>
            <a:endParaRPr lang="en-GB" dirty="0"/>
          </a:p>
        </p:txBody>
      </p:sp>
      <p:sp>
        <p:nvSpPr>
          <p:cNvPr id="17" name="Holder 5">
            <a:extLst>
              <a:ext uri="{FF2B5EF4-FFF2-40B4-BE49-F238E27FC236}">
                <a16:creationId xmlns:a16="http://schemas.microsoft.com/office/drawing/2014/main" id="{25E10B38-B98B-4233-B8C9-A0858E973A1C}"/>
              </a:ext>
            </a:extLst>
          </p:cNvPr>
          <p:cNvSpPr txBox="1">
            <a:spLocks/>
          </p:cNvSpPr>
          <p:nvPr userDrawn="1"/>
        </p:nvSpPr>
        <p:spPr>
          <a:xfrm rot="5400000">
            <a:off x="-168988" y="6782515"/>
            <a:ext cx="838198" cy="322422"/>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mtClean="0"/>
              <a:pPr/>
              <a:t>‹#›</a:t>
            </a:fld>
            <a:endParaRPr lang="en-GB" dirty="0"/>
          </a:p>
        </p:txBody>
      </p:sp>
      <p:sp>
        <p:nvSpPr>
          <p:cNvPr id="19" name="Holder 2">
            <a:extLst>
              <a:ext uri="{FF2B5EF4-FFF2-40B4-BE49-F238E27FC236}">
                <a16:creationId xmlns:a16="http://schemas.microsoft.com/office/drawing/2014/main" id="{3A4882BC-AD78-4E58-9474-7DABE878B1A4}"/>
              </a:ext>
            </a:extLst>
          </p:cNvPr>
          <p:cNvSpPr>
            <a:spLocks noGrp="1"/>
          </p:cNvSpPr>
          <p:nvPr>
            <p:ph type="ctrTitle"/>
          </p:nvPr>
        </p:nvSpPr>
        <p:spPr>
          <a:xfrm>
            <a:off x="498929" y="1940719"/>
            <a:ext cx="6143172"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Tree>
    <p:extLst>
      <p:ext uri="{BB962C8B-B14F-4D97-AF65-F5344CB8AC3E}">
        <p14:creationId xmlns:p14="http://schemas.microsoft.com/office/powerpoint/2010/main" val="318733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25D8671E-EE3D-42E2-9972-B371618E9600}"/>
              </a:ext>
            </a:extLst>
          </p:cNvPr>
          <p:cNvSpPr/>
          <p:nvPr userDrawn="1"/>
        </p:nvSpPr>
        <p:spPr>
          <a:xfrm>
            <a:off x="0" y="12"/>
            <a:ext cx="1069213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FF6035"/>
          </a:solidFill>
        </p:spPr>
        <p:txBody>
          <a:bodyPr wrap="square" lIns="0" tIns="0" rIns="0" bIns="0" rtlCol="0"/>
          <a:lstStyle/>
          <a:p>
            <a:endParaRPr/>
          </a:p>
        </p:txBody>
      </p:sp>
      <p:sp>
        <p:nvSpPr>
          <p:cNvPr id="10" name="object 6">
            <a:extLst>
              <a:ext uri="{FF2B5EF4-FFF2-40B4-BE49-F238E27FC236}">
                <a16:creationId xmlns:a16="http://schemas.microsoft.com/office/drawing/2014/main" id="{D83ED7D6-DC3D-473D-B71F-3391740F41A1}"/>
              </a:ext>
            </a:extLst>
          </p:cNvPr>
          <p:cNvSpPr/>
          <p:nvPr userDrawn="1"/>
        </p:nvSpPr>
        <p:spPr>
          <a:xfrm>
            <a:off x="0" y="1840017"/>
            <a:ext cx="3340735" cy="3750310"/>
          </a:xfrm>
          <a:custGeom>
            <a:avLst/>
            <a:gdLst/>
            <a:ahLst/>
            <a:cxnLst/>
            <a:rect l="l" t="t" r="r" b="b"/>
            <a:pathLst>
              <a:path w="3340735" h="3750310">
                <a:moveTo>
                  <a:pt x="1465249" y="0"/>
                </a:moveTo>
                <a:lnTo>
                  <a:pt x="0" y="1465249"/>
                </a:lnTo>
                <a:lnTo>
                  <a:pt x="0" y="2284666"/>
                </a:lnTo>
                <a:lnTo>
                  <a:pt x="1465249" y="3749916"/>
                </a:lnTo>
                <a:lnTo>
                  <a:pt x="3340201" y="1874964"/>
                </a:lnTo>
                <a:lnTo>
                  <a:pt x="1465249" y="0"/>
                </a:lnTo>
                <a:close/>
              </a:path>
            </a:pathLst>
          </a:custGeom>
          <a:solidFill>
            <a:srgbClr val="FFFFFF"/>
          </a:solidFill>
        </p:spPr>
        <p:txBody>
          <a:bodyPr wrap="square" lIns="0" tIns="0" rIns="0" bIns="0" rtlCol="0"/>
          <a:lstStyle/>
          <a:p>
            <a:endParaRPr/>
          </a:p>
        </p:txBody>
      </p:sp>
      <p:sp>
        <p:nvSpPr>
          <p:cNvPr id="11" name="object 7">
            <a:extLst>
              <a:ext uri="{FF2B5EF4-FFF2-40B4-BE49-F238E27FC236}">
                <a16:creationId xmlns:a16="http://schemas.microsoft.com/office/drawing/2014/main" id="{20D32307-EE1B-4166-9315-EC41BBBFD46A}"/>
              </a:ext>
            </a:extLst>
          </p:cNvPr>
          <p:cNvSpPr/>
          <p:nvPr userDrawn="1"/>
        </p:nvSpPr>
        <p:spPr>
          <a:xfrm>
            <a:off x="2105804" y="8"/>
            <a:ext cx="4761865" cy="2381250"/>
          </a:xfrm>
          <a:custGeom>
            <a:avLst/>
            <a:gdLst/>
            <a:ahLst/>
            <a:cxnLst/>
            <a:rect l="l" t="t" r="r" b="b"/>
            <a:pathLst>
              <a:path w="4761865" h="2381250">
                <a:moveTo>
                  <a:pt x="4761407" y="0"/>
                </a:moveTo>
                <a:lnTo>
                  <a:pt x="0" y="0"/>
                </a:lnTo>
                <a:lnTo>
                  <a:pt x="2380703" y="2380703"/>
                </a:lnTo>
                <a:lnTo>
                  <a:pt x="4761407" y="0"/>
                </a:lnTo>
                <a:close/>
              </a:path>
            </a:pathLst>
          </a:custGeom>
          <a:solidFill>
            <a:srgbClr val="FFFFFF"/>
          </a:solidFill>
        </p:spPr>
        <p:txBody>
          <a:bodyPr wrap="square" lIns="0" tIns="0" rIns="0" bIns="0" rtlCol="0"/>
          <a:lstStyle/>
          <a:p>
            <a:endParaRPr/>
          </a:p>
        </p:txBody>
      </p:sp>
      <p:sp>
        <p:nvSpPr>
          <p:cNvPr id="19" name="Holder 2">
            <a:extLst>
              <a:ext uri="{FF2B5EF4-FFF2-40B4-BE49-F238E27FC236}">
                <a16:creationId xmlns:a16="http://schemas.microsoft.com/office/drawing/2014/main" id="{3A4882BC-AD78-4E58-9474-7DABE878B1A4}"/>
              </a:ext>
            </a:extLst>
          </p:cNvPr>
          <p:cNvSpPr>
            <a:spLocks noGrp="1"/>
          </p:cNvSpPr>
          <p:nvPr>
            <p:ph type="ctrTitle"/>
          </p:nvPr>
        </p:nvSpPr>
        <p:spPr>
          <a:xfrm>
            <a:off x="498929" y="1940719"/>
            <a:ext cx="6143172"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13" name="Picture Placeholder 13">
            <a:extLst>
              <a:ext uri="{FF2B5EF4-FFF2-40B4-BE49-F238E27FC236}">
                <a16:creationId xmlns:a16="http://schemas.microsoft.com/office/drawing/2014/main" id="{ED6430E7-2C13-4673-A1FD-0957F352014C}"/>
              </a:ext>
            </a:extLst>
          </p:cNvPr>
          <p:cNvSpPr>
            <a:spLocks noGrp="1"/>
          </p:cNvSpPr>
          <p:nvPr>
            <p:ph type="pic" sz="quarter" idx="13"/>
          </p:nvPr>
        </p:nvSpPr>
        <p:spPr>
          <a:xfrm>
            <a:off x="3653294" y="2190978"/>
            <a:ext cx="8966489" cy="8966489"/>
          </a:xfrm>
          <a:prstGeom prst="diamond">
            <a:avLst/>
          </a:prstGeom>
        </p:spPr>
        <p:txBody>
          <a:bodyPr/>
          <a:lstStyle/>
          <a:p>
            <a:endParaRPr lang="en-GB" dirty="0"/>
          </a:p>
        </p:txBody>
      </p:sp>
    </p:spTree>
    <p:extLst>
      <p:ext uri="{BB962C8B-B14F-4D97-AF65-F5344CB8AC3E}">
        <p14:creationId xmlns:p14="http://schemas.microsoft.com/office/powerpoint/2010/main" val="207159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75CA2D31-6200-402B-BC5B-CE518220EF3F}"/>
              </a:ext>
            </a:extLst>
          </p:cNvPr>
          <p:cNvSpPr/>
          <p:nvPr userDrawn="1"/>
        </p:nvSpPr>
        <p:spPr>
          <a:xfrm>
            <a:off x="0" y="12"/>
            <a:ext cx="1069213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FFDA34"/>
          </a:solidFill>
        </p:spPr>
        <p:txBody>
          <a:bodyPr wrap="square" lIns="0" tIns="0" rIns="0" bIns="0" rtlCol="0"/>
          <a:lstStyle/>
          <a:p>
            <a:endParaRPr/>
          </a:p>
        </p:txBody>
      </p:sp>
      <p:sp>
        <p:nvSpPr>
          <p:cNvPr id="18" name="object 3">
            <a:extLst>
              <a:ext uri="{FF2B5EF4-FFF2-40B4-BE49-F238E27FC236}">
                <a16:creationId xmlns:a16="http://schemas.microsoft.com/office/drawing/2014/main" id="{901ED37D-DBA2-48ED-8A37-281868FBFE0D}"/>
              </a:ext>
            </a:extLst>
          </p:cNvPr>
          <p:cNvSpPr/>
          <p:nvPr userDrawn="1"/>
        </p:nvSpPr>
        <p:spPr>
          <a:xfrm>
            <a:off x="1422356" y="8"/>
            <a:ext cx="4343400" cy="2522855"/>
          </a:xfrm>
          <a:custGeom>
            <a:avLst/>
            <a:gdLst/>
            <a:ahLst/>
            <a:cxnLst/>
            <a:rect l="l" t="t" r="r" b="b"/>
            <a:pathLst>
              <a:path w="4343400" h="2522855">
                <a:moveTo>
                  <a:pt x="2886646" y="0"/>
                </a:moveTo>
                <a:lnTo>
                  <a:pt x="1456461" y="0"/>
                </a:lnTo>
                <a:lnTo>
                  <a:pt x="0" y="2522651"/>
                </a:lnTo>
                <a:lnTo>
                  <a:pt x="4343082" y="2522651"/>
                </a:lnTo>
                <a:lnTo>
                  <a:pt x="2886646" y="0"/>
                </a:lnTo>
                <a:close/>
              </a:path>
            </a:pathLst>
          </a:custGeom>
          <a:solidFill>
            <a:srgbClr val="FFFFFF"/>
          </a:solidFill>
        </p:spPr>
        <p:txBody>
          <a:bodyPr wrap="square" lIns="0" tIns="0" rIns="0" bIns="0" rtlCol="0"/>
          <a:lstStyle/>
          <a:p>
            <a:endParaRPr/>
          </a:p>
        </p:txBody>
      </p:sp>
      <p:sp>
        <p:nvSpPr>
          <p:cNvPr id="20" name="object 4">
            <a:extLst>
              <a:ext uri="{FF2B5EF4-FFF2-40B4-BE49-F238E27FC236}">
                <a16:creationId xmlns:a16="http://schemas.microsoft.com/office/drawing/2014/main" id="{BE628B36-940E-4CD5-85E3-EE7416C2F4E0}"/>
              </a:ext>
            </a:extLst>
          </p:cNvPr>
          <p:cNvSpPr/>
          <p:nvPr userDrawn="1"/>
        </p:nvSpPr>
        <p:spPr>
          <a:xfrm>
            <a:off x="0" y="4758980"/>
            <a:ext cx="2752725" cy="2801620"/>
          </a:xfrm>
          <a:custGeom>
            <a:avLst/>
            <a:gdLst/>
            <a:ahLst/>
            <a:cxnLst/>
            <a:rect l="l" t="t" r="r" b="b"/>
            <a:pathLst>
              <a:path w="2752725" h="2801620">
                <a:moveTo>
                  <a:pt x="1135329" y="0"/>
                </a:moveTo>
                <a:lnTo>
                  <a:pt x="0" y="1966455"/>
                </a:lnTo>
                <a:lnTo>
                  <a:pt x="0" y="2801023"/>
                </a:lnTo>
                <a:lnTo>
                  <a:pt x="2752509" y="2801023"/>
                </a:lnTo>
                <a:lnTo>
                  <a:pt x="1135329" y="0"/>
                </a:lnTo>
                <a:close/>
              </a:path>
            </a:pathLst>
          </a:custGeom>
          <a:solidFill>
            <a:srgbClr val="FFFFFF"/>
          </a:solidFill>
        </p:spPr>
        <p:txBody>
          <a:bodyPr wrap="square" lIns="0" tIns="0" rIns="0" bIns="0" rtlCol="0"/>
          <a:lstStyle/>
          <a:p>
            <a:endParaRPr/>
          </a:p>
        </p:txBody>
      </p:sp>
      <p:sp>
        <p:nvSpPr>
          <p:cNvPr id="19" name="Holder 2">
            <a:extLst>
              <a:ext uri="{FF2B5EF4-FFF2-40B4-BE49-F238E27FC236}">
                <a16:creationId xmlns:a16="http://schemas.microsoft.com/office/drawing/2014/main" id="{3A4882BC-AD78-4E58-9474-7DABE878B1A4}"/>
              </a:ext>
            </a:extLst>
          </p:cNvPr>
          <p:cNvSpPr>
            <a:spLocks noGrp="1"/>
          </p:cNvSpPr>
          <p:nvPr>
            <p:ph type="ctrTitle"/>
          </p:nvPr>
        </p:nvSpPr>
        <p:spPr>
          <a:xfrm>
            <a:off x="498928" y="1940719"/>
            <a:ext cx="8048172"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21" name="Picture Placeholder 4">
            <a:extLst>
              <a:ext uri="{FF2B5EF4-FFF2-40B4-BE49-F238E27FC236}">
                <a16:creationId xmlns:a16="http://schemas.microsoft.com/office/drawing/2014/main" id="{19186CC7-4899-4228-9B5D-76213E01E1C4}"/>
              </a:ext>
            </a:extLst>
          </p:cNvPr>
          <p:cNvSpPr>
            <a:spLocks noGrp="1"/>
          </p:cNvSpPr>
          <p:nvPr>
            <p:ph type="pic" sz="quarter" idx="10"/>
          </p:nvPr>
        </p:nvSpPr>
        <p:spPr>
          <a:xfrm>
            <a:off x="5147282" y="-622"/>
            <a:ext cx="9953018" cy="7563472"/>
          </a:xfrm>
          <a:prstGeom prst="parallelogram">
            <a:avLst>
              <a:gd name="adj" fmla="val 57854"/>
            </a:avLst>
          </a:prstGeom>
        </p:spPr>
        <p:txBody>
          <a:bodyPr/>
          <a:lstStyle/>
          <a:p>
            <a:endParaRPr lang="en-GB"/>
          </a:p>
        </p:txBody>
      </p:sp>
    </p:spTree>
    <p:extLst>
      <p:ext uri="{BB962C8B-B14F-4D97-AF65-F5344CB8AC3E}">
        <p14:creationId xmlns:p14="http://schemas.microsoft.com/office/powerpoint/2010/main" val="1084024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F9BA05AC-22D2-47F8-ACDF-5590B8852D78}"/>
              </a:ext>
            </a:extLst>
          </p:cNvPr>
          <p:cNvSpPr/>
          <p:nvPr userDrawn="1"/>
        </p:nvSpPr>
        <p:spPr>
          <a:xfrm>
            <a:off x="5052195" y="13"/>
            <a:ext cx="5634990" cy="3402965"/>
          </a:xfrm>
          <a:custGeom>
            <a:avLst/>
            <a:gdLst/>
            <a:ahLst/>
            <a:cxnLst/>
            <a:rect l="l" t="t" r="r" b="b"/>
            <a:pathLst>
              <a:path w="5634990" h="3402965">
                <a:moveTo>
                  <a:pt x="681" y="0"/>
                </a:moveTo>
                <a:lnTo>
                  <a:pt x="344" y="15788"/>
                </a:lnTo>
                <a:lnTo>
                  <a:pt x="0" y="64229"/>
                </a:lnTo>
                <a:lnTo>
                  <a:pt x="344" y="112671"/>
                </a:lnTo>
                <a:lnTo>
                  <a:pt x="1374" y="160947"/>
                </a:lnTo>
                <a:lnTo>
                  <a:pt x="3084" y="209052"/>
                </a:lnTo>
                <a:lnTo>
                  <a:pt x="5471" y="256983"/>
                </a:lnTo>
                <a:lnTo>
                  <a:pt x="8529" y="304733"/>
                </a:lnTo>
                <a:lnTo>
                  <a:pt x="12254" y="352299"/>
                </a:lnTo>
                <a:lnTo>
                  <a:pt x="16642" y="399676"/>
                </a:lnTo>
                <a:lnTo>
                  <a:pt x="21687" y="446860"/>
                </a:lnTo>
                <a:lnTo>
                  <a:pt x="27385" y="493845"/>
                </a:lnTo>
                <a:lnTo>
                  <a:pt x="33731" y="540627"/>
                </a:lnTo>
                <a:lnTo>
                  <a:pt x="40722" y="587202"/>
                </a:lnTo>
                <a:lnTo>
                  <a:pt x="48351" y="633565"/>
                </a:lnTo>
                <a:lnTo>
                  <a:pt x="56614" y="679710"/>
                </a:lnTo>
                <a:lnTo>
                  <a:pt x="65508" y="725634"/>
                </a:lnTo>
                <a:lnTo>
                  <a:pt x="75026" y="771332"/>
                </a:lnTo>
                <a:lnTo>
                  <a:pt x="85165" y="816800"/>
                </a:lnTo>
                <a:lnTo>
                  <a:pt x="95920" y="862031"/>
                </a:lnTo>
                <a:lnTo>
                  <a:pt x="107287" y="907023"/>
                </a:lnTo>
                <a:lnTo>
                  <a:pt x="119259" y="951770"/>
                </a:lnTo>
                <a:lnTo>
                  <a:pt x="131834" y="996268"/>
                </a:lnTo>
                <a:lnTo>
                  <a:pt x="145006" y="1040512"/>
                </a:lnTo>
                <a:lnTo>
                  <a:pt x="158771" y="1084497"/>
                </a:lnTo>
                <a:lnTo>
                  <a:pt x="173123" y="1128219"/>
                </a:lnTo>
                <a:lnTo>
                  <a:pt x="188059" y="1171673"/>
                </a:lnTo>
                <a:lnTo>
                  <a:pt x="203574" y="1214854"/>
                </a:lnTo>
                <a:lnTo>
                  <a:pt x="219663" y="1257759"/>
                </a:lnTo>
                <a:lnTo>
                  <a:pt x="236322" y="1300381"/>
                </a:lnTo>
                <a:lnTo>
                  <a:pt x="253545" y="1342717"/>
                </a:lnTo>
                <a:lnTo>
                  <a:pt x="271328" y="1384762"/>
                </a:lnTo>
                <a:lnTo>
                  <a:pt x="289667" y="1426512"/>
                </a:lnTo>
                <a:lnTo>
                  <a:pt x="308557" y="1467960"/>
                </a:lnTo>
                <a:lnTo>
                  <a:pt x="327994" y="1509104"/>
                </a:lnTo>
                <a:lnTo>
                  <a:pt x="347971" y="1549939"/>
                </a:lnTo>
                <a:lnTo>
                  <a:pt x="368486" y="1590458"/>
                </a:lnTo>
                <a:lnTo>
                  <a:pt x="389533" y="1630659"/>
                </a:lnTo>
                <a:lnTo>
                  <a:pt x="411108" y="1670537"/>
                </a:lnTo>
                <a:lnTo>
                  <a:pt x="433206" y="1710086"/>
                </a:lnTo>
                <a:lnTo>
                  <a:pt x="455823" y="1749303"/>
                </a:lnTo>
                <a:lnTo>
                  <a:pt x="478953" y="1788181"/>
                </a:lnTo>
                <a:lnTo>
                  <a:pt x="502592" y="1826718"/>
                </a:lnTo>
                <a:lnTo>
                  <a:pt x="526736" y="1864908"/>
                </a:lnTo>
                <a:lnTo>
                  <a:pt x="551380" y="1902747"/>
                </a:lnTo>
                <a:lnTo>
                  <a:pt x="576519" y="1940229"/>
                </a:lnTo>
                <a:lnTo>
                  <a:pt x="602148" y="1977351"/>
                </a:lnTo>
                <a:lnTo>
                  <a:pt x="628264" y="2014108"/>
                </a:lnTo>
                <a:lnTo>
                  <a:pt x="654861" y="2050494"/>
                </a:lnTo>
                <a:lnTo>
                  <a:pt x="681934" y="2086506"/>
                </a:lnTo>
                <a:lnTo>
                  <a:pt x="709480" y="2122139"/>
                </a:lnTo>
                <a:lnTo>
                  <a:pt x="737493" y="2157388"/>
                </a:lnTo>
                <a:lnTo>
                  <a:pt x="765969" y="2192248"/>
                </a:lnTo>
                <a:lnTo>
                  <a:pt x="794902" y="2226715"/>
                </a:lnTo>
                <a:lnTo>
                  <a:pt x="824290" y="2260785"/>
                </a:lnTo>
                <a:lnTo>
                  <a:pt x="854126" y="2294452"/>
                </a:lnTo>
                <a:lnTo>
                  <a:pt x="884406" y="2327712"/>
                </a:lnTo>
                <a:lnTo>
                  <a:pt x="915126" y="2360560"/>
                </a:lnTo>
                <a:lnTo>
                  <a:pt x="946281" y="2392991"/>
                </a:lnTo>
                <a:lnTo>
                  <a:pt x="977866" y="2425002"/>
                </a:lnTo>
                <a:lnTo>
                  <a:pt x="1009877" y="2456587"/>
                </a:lnTo>
                <a:lnTo>
                  <a:pt x="1042309" y="2487742"/>
                </a:lnTo>
                <a:lnTo>
                  <a:pt x="1075157" y="2518462"/>
                </a:lnTo>
                <a:lnTo>
                  <a:pt x="1108417" y="2548742"/>
                </a:lnTo>
                <a:lnTo>
                  <a:pt x="1142084" y="2578579"/>
                </a:lnTo>
                <a:lnTo>
                  <a:pt x="1176153" y="2607966"/>
                </a:lnTo>
                <a:lnTo>
                  <a:pt x="1210620" y="2636900"/>
                </a:lnTo>
                <a:lnTo>
                  <a:pt x="1245480" y="2665375"/>
                </a:lnTo>
                <a:lnTo>
                  <a:pt x="1280729" y="2693388"/>
                </a:lnTo>
                <a:lnTo>
                  <a:pt x="1316362" y="2720934"/>
                </a:lnTo>
                <a:lnTo>
                  <a:pt x="1352374" y="2748008"/>
                </a:lnTo>
                <a:lnTo>
                  <a:pt x="1388761" y="2774604"/>
                </a:lnTo>
                <a:lnTo>
                  <a:pt x="1425517" y="2800720"/>
                </a:lnTo>
                <a:lnTo>
                  <a:pt x="1462639" y="2826350"/>
                </a:lnTo>
                <a:lnTo>
                  <a:pt x="1500122" y="2851488"/>
                </a:lnTo>
                <a:lnTo>
                  <a:pt x="1537960" y="2876132"/>
                </a:lnTo>
                <a:lnTo>
                  <a:pt x="1576150" y="2900276"/>
                </a:lnTo>
                <a:lnTo>
                  <a:pt x="1614687" y="2923915"/>
                </a:lnTo>
                <a:lnTo>
                  <a:pt x="1653566" y="2947046"/>
                </a:lnTo>
                <a:lnTo>
                  <a:pt x="1692782" y="2969662"/>
                </a:lnTo>
                <a:lnTo>
                  <a:pt x="1732331" y="2991760"/>
                </a:lnTo>
                <a:lnTo>
                  <a:pt x="1772209" y="3013335"/>
                </a:lnTo>
                <a:lnTo>
                  <a:pt x="1812410" y="3034382"/>
                </a:lnTo>
                <a:lnTo>
                  <a:pt x="1852930" y="3054897"/>
                </a:lnTo>
                <a:lnTo>
                  <a:pt x="1893764" y="3074875"/>
                </a:lnTo>
                <a:lnTo>
                  <a:pt x="1934908" y="3094311"/>
                </a:lnTo>
                <a:lnTo>
                  <a:pt x="1976357" y="3113201"/>
                </a:lnTo>
                <a:lnTo>
                  <a:pt x="2018106" y="3131540"/>
                </a:lnTo>
                <a:lnTo>
                  <a:pt x="2060151" y="3149323"/>
                </a:lnTo>
                <a:lnTo>
                  <a:pt x="2102487" y="3166547"/>
                </a:lnTo>
                <a:lnTo>
                  <a:pt x="2145110" y="3183205"/>
                </a:lnTo>
                <a:lnTo>
                  <a:pt x="2188014" y="3199294"/>
                </a:lnTo>
                <a:lnTo>
                  <a:pt x="2231195" y="3214809"/>
                </a:lnTo>
                <a:lnTo>
                  <a:pt x="2274649" y="3229745"/>
                </a:lnTo>
                <a:lnTo>
                  <a:pt x="2318371" y="3244098"/>
                </a:lnTo>
                <a:lnTo>
                  <a:pt x="2362357" y="3257862"/>
                </a:lnTo>
                <a:lnTo>
                  <a:pt x="2406600" y="3271034"/>
                </a:lnTo>
                <a:lnTo>
                  <a:pt x="2451098" y="3283609"/>
                </a:lnTo>
                <a:lnTo>
                  <a:pt x="2495845" y="3295582"/>
                </a:lnTo>
                <a:lnTo>
                  <a:pt x="2540837" y="3306948"/>
                </a:lnTo>
                <a:lnTo>
                  <a:pt x="2586069" y="3317703"/>
                </a:lnTo>
                <a:lnTo>
                  <a:pt x="2631536" y="3327842"/>
                </a:lnTo>
                <a:lnTo>
                  <a:pt x="2677234" y="3337361"/>
                </a:lnTo>
                <a:lnTo>
                  <a:pt x="2723158" y="3346254"/>
                </a:lnTo>
                <a:lnTo>
                  <a:pt x="2769304" y="3354518"/>
                </a:lnTo>
                <a:lnTo>
                  <a:pt x="2815666" y="3362147"/>
                </a:lnTo>
                <a:lnTo>
                  <a:pt x="2862241" y="3369137"/>
                </a:lnTo>
                <a:lnTo>
                  <a:pt x="2909023" y="3375483"/>
                </a:lnTo>
                <a:lnTo>
                  <a:pt x="2956008" y="3381181"/>
                </a:lnTo>
                <a:lnTo>
                  <a:pt x="3003192" y="3386227"/>
                </a:lnTo>
                <a:lnTo>
                  <a:pt x="3050569" y="3390614"/>
                </a:lnTo>
                <a:lnTo>
                  <a:pt x="3098135" y="3394339"/>
                </a:lnTo>
                <a:lnTo>
                  <a:pt x="3145886" y="3397398"/>
                </a:lnTo>
                <a:lnTo>
                  <a:pt x="3193816" y="3399784"/>
                </a:lnTo>
                <a:lnTo>
                  <a:pt x="3241921" y="3401495"/>
                </a:lnTo>
                <a:lnTo>
                  <a:pt x="3290197" y="3402525"/>
                </a:lnTo>
                <a:lnTo>
                  <a:pt x="3338639" y="3402869"/>
                </a:lnTo>
                <a:lnTo>
                  <a:pt x="3387081" y="3402525"/>
                </a:lnTo>
                <a:lnTo>
                  <a:pt x="3435357" y="3401495"/>
                </a:lnTo>
                <a:lnTo>
                  <a:pt x="3483463" y="3399784"/>
                </a:lnTo>
                <a:lnTo>
                  <a:pt x="3531393" y="3397398"/>
                </a:lnTo>
                <a:lnTo>
                  <a:pt x="3579144" y="3394339"/>
                </a:lnTo>
                <a:lnTo>
                  <a:pt x="3626711" y="3390614"/>
                </a:lnTo>
                <a:lnTo>
                  <a:pt x="3674088" y="3386227"/>
                </a:lnTo>
                <a:lnTo>
                  <a:pt x="3721272" y="3381181"/>
                </a:lnTo>
                <a:lnTo>
                  <a:pt x="3768258" y="3375483"/>
                </a:lnTo>
                <a:lnTo>
                  <a:pt x="3815040" y="3369137"/>
                </a:lnTo>
                <a:lnTo>
                  <a:pt x="3861615" y="3362147"/>
                </a:lnTo>
                <a:lnTo>
                  <a:pt x="3907978" y="3354518"/>
                </a:lnTo>
                <a:lnTo>
                  <a:pt x="3954124" y="3346254"/>
                </a:lnTo>
                <a:lnTo>
                  <a:pt x="4000048" y="3337361"/>
                </a:lnTo>
                <a:lnTo>
                  <a:pt x="4045746" y="3327842"/>
                </a:lnTo>
                <a:lnTo>
                  <a:pt x="4091214" y="3317703"/>
                </a:lnTo>
                <a:lnTo>
                  <a:pt x="4136446" y="3306948"/>
                </a:lnTo>
                <a:lnTo>
                  <a:pt x="4181438" y="3295582"/>
                </a:lnTo>
                <a:lnTo>
                  <a:pt x="4226185" y="3283609"/>
                </a:lnTo>
                <a:lnTo>
                  <a:pt x="4270683" y="3271034"/>
                </a:lnTo>
                <a:lnTo>
                  <a:pt x="4314927" y="3257862"/>
                </a:lnTo>
                <a:lnTo>
                  <a:pt x="4358913" y="3244098"/>
                </a:lnTo>
                <a:lnTo>
                  <a:pt x="4402635" y="3229745"/>
                </a:lnTo>
                <a:lnTo>
                  <a:pt x="4446089" y="3214809"/>
                </a:lnTo>
                <a:lnTo>
                  <a:pt x="4489271" y="3199294"/>
                </a:lnTo>
                <a:lnTo>
                  <a:pt x="4532175" y="3183205"/>
                </a:lnTo>
                <a:lnTo>
                  <a:pt x="4574798" y="3166547"/>
                </a:lnTo>
                <a:lnTo>
                  <a:pt x="4617134" y="3149323"/>
                </a:lnTo>
                <a:lnTo>
                  <a:pt x="4659179" y="3131540"/>
                </a:lnTo>
                <a:lnTo>
                  <a:pt x="4700929" y="3113201"/>
                </a:lnTo>
                <a:lnTo>
                  <a:pt x="4742378" y="3094311"/>
                </a:lnTo>
                <a:lnTo>
                  <a:pt x="4783522" y="3074875"/>
                </a:lnTo>
                <a:lnTo>
                  <a:pt x="4824356" y="3054897"/>
                </a:lnTo>
                <a:lnTo>
                  <a:pt x="4864876" y="3034382"/>
                </a:lnTo>
                <a:lnTo>
                  <a:pt x="4905078" y="3013335"/>
                </a:lnTo>
                <a:lnTo>
                  <a:pt x="4944955" y="2991760"/>
                </a:lnTo>
                <a:lnTo>
                  <a:pt x="4984505" y="2969662"/>
                </a:lnTo>
                <a:lnTo>
                  <a:pt x="5023721" y="2947046"/>
                </a:lnTo>
                <a:lnTo>
                  <a:pt x="5062600" y="2923915"/>
                </a:lnTo>
                <a:lnTo>
                  <a:pt x="5101137" y="2900276"/>
                </a:lnTo>
                <a:lnTo>
                  <a:pt x="5139327" y="2876132"/>
                </a:lnTo>
                <a:lnTo>
                  <a:pt x="5177166" y="2851488"/>
                </a:lnTo>
                <a:lnTo>
                  <a:pt x="5214649" y="2826350"/>
                </a:lnTo>
                <a:lnTo>
                  <a:pt x="5251771" y="2800720"/>
                </a:lnTo>
                <a:lnTo>
                  <a:pt x="5288527" y="2774604"/>
                </a:lnTo>
                <a:lnTo>
                  <a:pt x="5324914" y="2748008"/>
                </a:lnTo>
                <a:lnTo>
                  <a:pt x="5360926" y="2720934"/>
                </a:lnTo>
                <a:lnTo>
                  <a:pt x="5396559" y="2693388"/>
                </a:lnTo>
                <a:lnTo>
                  <a:pt x="5431808" y="2665375"/>
                </a:lnTo>
                <a:lnTo>
                  <a:pt x="5466668" y="2636900"/>
                </a:lnTo>
                <a:lnTo>
                  <a:pt x="5501136" y="2607966"/>
                </a:lnTo>
                <a:lnTo>
                  <a:pt x="5535205" y="2578579"/>
                </a:lnTo>
                <a:lnTo>
                  <a:pt x="5568872" y="2548742"/>
                </a:lnTo>
                <a:lnTo>
                  <a:pt x="5602132" y="2518462"/>
                </a:lnTo>
                <a:lnTo>
                  <a:pt x="5634536" y="2488158"/>
                </a:lnTo>
                <a:lnTo>
                  <a:pt x="681" y="0"/>
                </a:lnTo>
                <a:close/>
              </a:path>
            </a:pathLst>
          </a:custGeom>
          <a:solidFill>
            <a:srgbClr val="FFDA34"/>
          </a:solidFill>
        </p:spPr>
        <p:txBody>
          <a:bodyPr wrap="square" lIns="0" tIns="0" rIns="0" bIns="0" rtlCol="0"/>
          <a:lstStyle/>
          <a:p>
            <a:endParaRPr/>
          </a:p>
        </p:txBody>
      </p:sp>
      <p:sp>
        <p:nvSpPr>
          <p:cNvPr id="10" name="object 3">
            <a:extLst>
              <a:ext uri="{FF2B5EF4-FFF2-40B4-BE49-F238E27FC236}">
                <a16:creationId xmlns:a16="http://schemas.microsoft.com/office/drawing/2014/main" id="{B7A4FC1B-B798-4847-A781-DC14F5F6D9B0}"/>
              </a:ext>
            </a:extLst>
          </p:cNvPr>
          <p:cNvSpPr/>
          <p:nvPr userDrawn="1"/>
        </p:nvSpPr>
        <p:spPr>
          <a:xfrm>
            <a:off x="0" y="12"/>
            <a:ext cx="4686935" cy="4403725"/>
          </a:xfrm>
          <a:custGeom>
            <a:avLst/>
            <a:gdLst/>
            <a:ahLst/>
            <a:cxnLst/>
            <a:rect l="l" t="t" r="r" b="b"/>
            <a:pathLst>
              <a:path w="4686935" h="4403725">
                <a:moveTo>
                  <a:pt x="2144588" y="0"/>
                </a:moveTo>
                <a:lnTo>
                  <a:pt x="0" y="0"/>
                </a:lnTo>
                <a:lnTo>
                  <a:pt x="0" y="4403103"/>
                </a:lnTo>
                <a:lnTo>
                  <a:pt x="4686722" y="4403103"/>
                </a:lnTo>
                <a:lnTo>
                  <a:pt x="2144588" y="0"/>
                </a:lnTo>
                <a:close/>
              </a:path>
            </a:pathLst>
          </a:custGeom>
          <a:solidFill>
            <a:srgbClr val="FF6035"/>
          </a:solidFill>
        </p:spPr>
        <p:txBody>
          <a:bodyPr wrap="square" lIns="0" tIns="0" rIns="0" bIns="0" rtlCol="0"/>
          <a:lstStyle/>
          <a:p>
            <a:endParaRPr/>
          </a:p>
        </p:txBody>
      </p:sp>
      <p:sp>
        <p:nvSpPr>
          <p:cNvPr id="11" name="object 4">
            <a:extLst>
              <a:ext uri="{FF2B5EF4-FFF2-40B4-BE49-F238E27FC236}">
                <a16:creationId xmlns:a16="http://schemas.microsoft.com/office/drawing/2014/main" id="{C618D4B9-867D-44D5-8440-B4A594DCEC6D}"/>
              </a:ext>
            </a:extLst>
          </p:cNvPr>
          <p:cNvSpPr/>
          <p:nvPr userDrawn="1"/>
        </p:nvSpPr>
        <p:spPr>
          <a:xfrm>
            <a:off x="4129731" y="2402347"/>
            <a:ext cx="6557009" cy="5160503"/>
          </a:xfrm>
          <a:custGeom>
            <a:avLst/>
            <a:gdLst/>
            <a:ahLst/>
            <a:cxnLst/>
            <a:rect l="l" t="t" r="r" b="b"/>
            <a:pathLst>
              <a:path w="6557009" h="5158105">
                <a:moveTo>
                  <a:pt x="4539627" y="0"/>
                </a:moveTo>
                <a:lnTo>
                  <a:pt x="0" y="4539640"/>
                </a:lnTo>
                <a:lnTo>
                  <a:pt x="618015" y="5157657"/>
                </a:lnTo>
                <a:lnTo>
                  <a:pt x="6557000" y="5157657"/>
                </a:lnTo>
                <a:lnTo>
                  <a:pt x="6557000" y="2017372"/>
                </a:lnTo>
                <a:lnTo>
                  <a:pt x="4539627" y="0"/>
                </a:lnTo>
                <a:close/>
              </a:path>
            </a:pathLst>
          </a:custGeom>
          <a:solidFill>
            <a:srgbClr val="64D4B1"/>
          </a:solidFill>
        </p:spPr>
        <p:txBody>
          <a:bodyPr wrap="square" lIns="0" tIns="0" rIns="0" bIns="0" rtlCol="0"/>
          <a:lstStyle/>
          <a:p>
            <a:endParaRPr/>
          </a:p>
        </p:txBody>
      </p:sp>
      <p:sp>
        <p:nvSpPr>
          <p:cNvPr id="12" name="object 7">
            <a:extLst>
              <a:ext uri="{FF2B5EF4-FFF2-40B4-BE49-F238E27FC236}">
                <a16:creationId xmlns:a16="http://schemas.microsoft.com/office/drawing/2014/main" id="{92BE514A-916D-4789-B0DE-0099DABFED0A}"/>
              </a:ext>
            </a:extLst>
          </p:cNvPr>
          <p:cNvSpPr/>
          <p:nvPr userDrawn="1"/>
        </p:nvSpPr>
        <p:spPr>
          <a:xfrm>
            <a:off x="587246" y="4663006"/>
            <a:ext cx="9605010" cy="0"/>
          </a:xfrm>
          <a:custGeom>
            <a:avLst/>
            <a:gdLst/>
            <a:ahLst/>
            <a:cxnLst/>
            <a:rect l="l" t="t" r="r" b="b"/>
            <a:pathLst>
              <a:path w="9605010">
                <a:moveTo>
                  <a:pt x="0" y="0"/>
                </a:moveTo>
                <a:lnTo>
                  <a:pt x="9604578" y="0"/>
                </a:lnTo>
              </a:path>
            </a:pathLst>
          </a:custGeom>
          <a:ln w="6350">
            <a:solidFill>
              <a:srgbClr val="1D1D1B"/>
            </a:solidFill>
          </a:ln>
        </p:spPr>
        <p:txBody>
          <a:bodyPr wrap="square" lIns="0" tIns="0" rIns="0" bIns="0" rtlCol="0"/>
          <a:lstStyle/>
          <a:p>
            <a:endParaRPr/>
          </a:p>
        </p:txBody>
      </p:sp>
      <p:sp>
        <p:nvSpPr>
          <p:cNvPr id="20" name="object 4">
            <a:extLst>
              <a:ext uri="{FF2B5EF4-FFF2-40B4-BE49-F238E27FC236}">
                <a16:creationId xmlns:a16="http://schemas.microsoft.com/office/drawing/2014/main" id="{BE628B36-940E-4CD5-85E3-EE7416C2F4E0}"/>
              </a:ext>
            </a:extLst>
          </p:cNvPr>
          <p:cNvSpPr/>
          <p:nvPr userDrawn="1"/>
        </p:nvSpPr>
        <p:spPr>
          <a:xfrm>
            <a:off x="0" y="4758980"/>
            <a:ext cx="2752725" cy="2801620"/>
          </a:xfrm>
          <a:custGeom>
            <a:avLst/>
            <a:gdLst/>
            <a:ahLst/>
            <a:cxnLst/>
            <a:rect l="l" t="t" r="r" b="b"/>
            <a:pathLst>
              <a:path w="2752725" h="2801620">
                <a:moveTo>
                  <a:pt x="1135329" y="0"/>
                </a:moveTo>
                <a:lnTo>
                  <a:pt x="0" y="1966455"/>
                </a:lnTo>
                <a:lnTo>
                  <a:pt x="0" y="2801023"/>
                </a:lnTo>
                <a:lnTo>
                  <a:pt x="2752509" y="2801023"/>
                </a:lnTo>
                <a:lnTo>
                  <a:pt x="1135329" y="0"/>
                </a:lnTo>
                <a:close/>
              </a:path>
            </a:pathLst>
          </a:custGeom>
          <a:solidFill>
            <a:srgbClr val="FFFFFF"/>
          </a:solidFill>
        </p:spPr>
        <p:txBody>
          <a:bodyPr wrap="square" lIns="0" tIns="0" rIns="0" bIns="0" rtlCol="0"/>
          <a:lstStyle/>
          <a:p>
            <a:endParaRPr/>
          </a:p>
        </p:txBody>
      </p:sp>
      <p:sp>
        <p:nvSpPr>
          <p:cNvPr id="19" name="Holder 2">
            <a:extLst>
              <a:ext uri="{FF2B5EF4-FFF2-40B4-BE49-F238E27FC236}">
                <a16:creationId xmlns:a16="http://schemas.microsoft.com/office/drawing/2014/main" id="{3A4882BC-AD78-4E58-9474-7DABE878B1A4}"/>
              </a:ext>
            </a:extLst>
          </p:cNvPr>
          <p:cNvSpPr>
            <a:spLocks noGrp="1"/>
          </p:cNvSpPr>
          <p:nvPr>
            <p:ph type="ctrTitle"/>
          </p:nvPr>
        </p:nvSpPr>
        <p:spPr>
          <a:xfrm>
            <a:off x="498928" y="1940719"/>
            <a:ext cx="6895382"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24" name="Picture Placeholder 7">
            <a:extLst>
              <a:ext uri="{FF2B5EF4-FFF2-40B4-BE49-F238E27FC236}">
                <a16:creationId xmlns:a16="http://schemas.microsoft.com/office/drawing/2014/main" id="{E57CBCA0-3BAF-452B-9310-380B9F5EFBD0}"/>
              </a:ext>
            </a:extLst>
          </p:cNvPr>
          <p:cNvSpPr>
            <a:spLocks noGrp="1"/>
          </p:cNvSpPr>
          <p:nvPr>
            <p:ph type="pic" sz="quarter" idx="10" hasCustomPrompt="1"/>
          </p:nvPr>
        </p:nvSpPr>
        <p:spPr>
          <a:xfrm>
            <a:off x="553357" y="6140450"/>
            <a:ext cx="1974850" cy="917575"/>
          </a:xfrm>
          <a:prstGeom prst="rect">
            <a:avLst/>
          </a:prstGeom>
        </p:spPr>
        <p:txBody>
          <a:bodyPr/>
          <a:lstStyle>
            <a:lvl1pPr>
              <a:defRPr sz="1600"/>
            </a:lvl1pPr>
          </a:lstStyle>
          <a:p>
            <a:r>
              <a:rPr lang="en-GB" dirty="0"/>
              <a:t>Your logo here</a:t>
            </a:r>
          </a:p>
        </p:txBody>
      </p:sp>
      <p:sp>
        <p:nvSpPr>
          <p:cNvPr id="25" name="object 8">
            <a:extLst>
              <a:ext uri="{FF2B5EF4-FFF2-40B4-BE49-F238E27FC236}">
                <a16:creationId xmlns:a16="http://schemas.microsoft.com/office/drawing/2014/main" id="{F7102FF0-EAAB-43DC-B9E4-46CBA651E099}"/>
              </a:ext>
            </a:extLst>
          </p:cNvPr>
          <p:cNvSpPr txBox="1"/>
          <p:nvPr userDrawn="1"/>
        </p:nvSpPr>
        <p:spPr>
          <a:xfrm>
            <a:off x="5049483" y="6515102"/>
            <a:ext cx="3216910" cy="581660"/>
          </a:xfrm>
          <a:prstGeom prst="rect">
            <a:avLst/>
          </a:prstGeom>
        </p:spPr>
        <p:txBody>
          <a:bodyPr vert="horz" wrap="square" lIns="0" tIns="10160" rIns="0" bIns="0" rtlCol="0">
            <a:spAutoFit/>
          </a:bodyPr>
          <a:lstStyle/>
          <a:p>
            <a:pPr marL="12700" marR="5080">
              <a:lnSpc>
                <a:spcPct val="101800"/>
              </a:lnSpc>
              <a:spcBef>
                <a:spcPts val="80"/>
              </a:spcBef>
            </a:pPr>
            <a:r>
              <a:rPr sz="900" spc="-15" dirty="0">
                <a:solidFill>
                  <a:srgbClr val="1D1D1B"/>
                </a:solidFill>
                <a:latin typeface="Century Gothic Pro"/>
                <a:cs typeface="Century Gothic Pro"/>
              </a:rPr>
              <a:t>This template </a:t>
            </a:r>
            <a:r>
              <a:rPr sz="900" spc="-10" dirty="0">
                <a:solidFill>
                  <a:srgbClr val="1D1D1B"/>
                </a:solidFill>
                <a:latin typeface="Century Gothic Pro"/>
                <a:cs typeface="Century Gothic Pro"/>
              </a:rPr>
              <a:t>has </a:t>
            </a:r>
            <a:r>
              <a:rPr sz="900" spc="-15" dirty="0">
                <a:solidFill>
                  <a:srgbClr val="1D1D1B"/>
                </a:solidFill>
                <a:latin typeface="Century Gothic Pro"/>
                <a:cs typeface="Century Gothic Pro"/>
              </a:rPr>
              <a:t>been developed </a:t>
            </a:r>
            <a:r>
              <a:rPr sz="900" spc="-10" dirty="0">
                <a:solidFill>
                  <a:srgbClr val="1D1D1B"/>
                </a:solidFill>
                <a:latin typeface="Century Gothic Pro"/>
                <a:cs typeface="Century Gothic Pro"/>
              </a:rPr>
              <a:t>by the </a:t>
            </a:r>
            <a:r>
              <a:rPr sz="900" spc="-15" dirty="0">
                <a:solidFill>
                  <a:srgbClr val="1D1D1B"/>
                </a:solidFill>
                <a:latin typeface="Century Gothic Pro"/>
                <a:cs typeface="Century Gothic Pro"/>
              </a:rPr>
              <a:t>British Academy,  </a:t>
            </a:r>
            <a:r>
              <a:rPr sz="900" dirty="0">
                <a:solidFill>
                  <a:srgbClr val="1D1D1B"/>
                </a:solidFill>
                <a:latin typeface="Century Gothic Pro"/>
                <a:cs typeface="Century Gothic Pro"/>
              </a:rPr>
              <a:t>with design by Only. </a:t>
            </a:r>
            <a:r>
              <a:rPr sz="900" spc="-5" dirty="0">
                <a:solidFill>
                  <a:srgbClr val="1D1D1B"/>
                </a:solidFill>
                <a:latin typeface="Century Gothic Pro"/>
                <a:cs typeface="Century Gothic Pro"/>
              </a:rPr>
              <a:t>Subject-specific </a:t>
            </a:r>
            <a:r>
              <a:rPr sz="900" dirty="0">
                <a:solidFill>
                  <a:srgbClr val="1D1D1B"/>
                </a:solidFill>
                <a:latin typeface="Century Gothic Pro"/>
                <a:cs typeface="Century Gothic Pro"/>
              </a:rPr>
              <a:t>content and  information is provided by and is the responsibility of the  individual learned society or subject</a:t>
            </a:r>
            <a:r>
              <a:rPr sz="900" spc="-25" dirty="0">
                <a:solidFill>
                  <a:srgbClr val="1D1D1B"/>
                </a:solidFill>
                <a:latin typeface="Century Gothic Pro"/>
                <a:cs typeface="Century Gothic Pro"/>
              </a:rPr>
              <a:t> </a:t>
            </a:r>
            <a:r>
              <a:rPr sz="900" dirty="0">
                <a:solidFill>
                  <a:srgbClr val="1D1D1B"/>
                </a:solidFill>
                <a:latin typeface="Century Gothic Pro"/>
                <a:cs typeface="Century Gothic Pro"/>
              </a:rPr>
              <a:t>association.</a:t>
            </a:r>
            <a:endParaRPr sz="900" dirty="0">
              <a:latin typeface="Century Gothic Pro"/>
              <a:cs typeface="Century Gothic Pro"/>
            </a:endParaRPr>
          </a:p>
        </p:txBody>
      </p:sp>
      <p:sp>
        <p:nvSpPr>
          <p:cNvPr id="26" name="object 9">
            <a:extLst>
              <a:ext uri="{FF2B5EF4-FFF2-40B4-BE49-F238E27FC236}">
                <a16:creationId xmlns:a16="http://schemas.microsoft.com/office/drawing/2014/main" id="{0DA753DD-0BB2-4588-98E9-3A36E578A0EE}"/>
              </a:ext>
            </a:extLst>
          </p:cNvPr>
          <p:cNvSpPr/>
          <p:nvPr userDrawn="1"/>
        </p:nvSpPr>
        <p:spPr>
          <a:xfrm>
            <a:off x="9291395" y="6540974"/>
            <a:ext cx="854135" cy="562828"/>
          </a:xfrm>
          <a:prstGeom prst="rect">
            <a:avLst/>
          </a:prstGeom>
          <a:blipFill>
            <a:blip r:embed="rId2" cstate="print"/>
            <a:stretch>
              <a:fillRect/>
            </a:stretch>
          </a:blipFill>
        </p:spPr>
        <p:txBody>
          <a:bodyPr wrap="square" lIns="0" tIns="0" rIns="0" bIns="0" rtlCol="0"/>
          <a:lstStyle/>
          <a:p>
            <a:endParaRPr/>
          </a:p>
        </p:txBody>
      </p:sp>
      <p:sp>
        <p:nvSpPr>
          <p:cNvPr id="27" name="object 10">
            <a:extLst>
              <a:ext uri="{FF2B5EF4-FFF2-40B4-BE49-F238E27FC236}">
                <a16:creationId xmlns:a16="http://schemas.microsoft.com/office/drawing/2014/main" id="{7795B212-6DEC-4172-A1FB-ED329C24B083}"/>
              </a:ext>
            </a:extLst>
          </p:cNvPr>
          <p:cNvSpPr/>
          <p:nvPr userDrawn="1"/>
        </p:nvSpPr>
        <p:spPr>
          <a:xfrm>
            <a:off x="8932106" y="6557310"/>
            <a:ext cx="273050" cy="502284"/>
          </a:xfrm>
          <a:custGeom>
            <a:avLst/>
            <a:gdLst/>
            <a:ahLst/>
            <a:cxnLst/>
            <a:rect l="l" t="t" r="r" b="b"/>
            <a:pathLst>
              <a:path w="273050" h="502284">
                <a:moveTo>
                  <a:pt x="109550" y="0"/>
                </a:moveTo>
                <a:lnTo>
                  <a:pt x="0" y="0"/>
                </a:lnTo>
                <a:lnTo>
                  <a:pt x="163029" y="502132"/>
                </a:lnTo>
                <a:lnTo>
                  <a:pt x="272580" y="502132"/>
                </a:lnTo>
                <a:lnTo>
                  <a:pt x="109550" y="0"/>
                </a:lnTo>
                <a:close/>
              </a:path>
            </a:pathLst>
          </a:custGeom>
          <a:solidFill>
            <a:srgbClr val="1D1D1B"/>
          </a:solidFill>
        </p:spPr>
        <p:txBody>
          <a:bodyPr wrap="square" lIns="0" tIns="0" rIns="0" bIns="0" rtlCol="0"/>
          <a:lstStyle/>
          <a:p>
            <a:endParaRPr/>
          </a:p>
        </p:txBody>
      </p:sp>
      <p:sp>
        <p:nvSpPr>
          <p:cNvPr id="28" name="object 11">
            <a:extLst>
              <a:ext uri="{FF2B5EF4-FFF2-40B4-BE49-F238E27FC236}">
                <a16:creationId xmlns:a16="http://schemas.microsoft.com/office/drawing/2014/main" id="{22EEFC72-BB66-4DBB-8651-F9C3502E57A5}"/>
              </a:ext>
            </a:extLst>
          </p:cNvPr>
          <p:cNvSpPr/>
          <p:nvPr userDrawn="1"/>
        </p:nvSpPr>
        <p:spPr>
          <a:xfrm>
            <a:off x="8623067" y="6557304"/>
            <a:ext cx="267335" cy="502284"/>
          </a:xfrm>
          <a:custGeom>
            <a:avLst/>
            <a:gdLst/>
            <a:ahLst/>
            <a:cxnLst/>
            <a:rect l="l" t="t" r="r" b="b"/>
            <a:pathLst>
              <a:path w="267334" h="502284">
                <a:moveTo>
                  <a:pt x="221665" y="0"/>
                </a:moveTo>
                <a:lnTo>
                  <a:pt x="102196" y="0"/>
                </a:lnTo>
                <a:lnTo>
                  <a:pt x="125808" y="21129"/>
                </a:lnTo>
                <a:lnTo>
                  <a:pt x="143776" y="46218"/>
                </a:lnTo>
                <a:lnTo>
                  <a:pt x="155210" y="74512"/>
                </a:lnTo>
                <a:lnTo>
                  <a:pt x="159219" y="105257"/>
                </a:lnTo>
                <a:lnTo>
                  <a:pt x="151102" y="148744"/>
                </a:lnTo>
                <a:lnTo>
                  <a:pt x="128499" y="186691"/>
                </a:lnTo>
                <a:lnTo>
                  <a:pt x="94033" y="216727"/>
                </a:lnTo>
                <a:lnTo>
                  <a:pt x="50325" y="236486"/>
                </a:lnTo>
                <a:lnTo>
                  <a:pt x="0" y="243598"/>
                </a:lnTo>
                <a:lnTo>
                  <a:pt x="0" y="258546"/>
                </a:lnTo>
                <a:lnTo>
                  <a:pt x="50325" y="265659"/>
                </a:lnTo>
                <a:lnTo>
                  <a:pt x="94033" y="285417"/>
                </a:lnTo>
                <a:lnTo>
                  <a:pt x="128499" y="315454"/>
                </a:lnTo>
                <a:lnTo>
                  <a:pt x="151102" y="353400"/>
                </a:lnTo>
                <a:lnTo>
                  <a:pt x="159219" y="396887"/>
                </a:lnTo>
                <a:lnTo>
                  <a:pt x="155210" y="427634"/>
                </a:lnTo>
                <a:lnTo>
                  <a:pt x="143776" y="455931"/>
                </a:lnTo>
                <a:lnTo>
                  <a:pt x="125808" y="481021"/>
                </a:lnTo>
                <a:lnTo>
                  <a:pt x="102196" y="502145"/>
                </a:lnTo>
                <a:lnTo>
                  <a:pt x="221665" y="502145"/>
                </a:lnTo>
                <a:lnTo>
                  <a:pt x="239654" y="482649"/>
                </a:lnTo>
                <a:lnTo>
                  <a:pt x="253488" y="460838"/>
                </a:lnTo>
                <a:lnTo>
                  <a:pt x="262688" y="437037"/>
                </a:lnTo>
                <a:lnTo>
                  <a:pt x="266776" y="411568"/>
                </a:lnTo>
                <a:lnTo>
                  <a:pt x="262560" y="372826"/>
                </a:lnTo>
                <a:lnTo>
                  <a:pt x="246745" y="337087"/>
                </a:lnTo>
                <a:lnTo>
                  <a:pt x="220845" y="305698"/>
                </a:lnTo>
                <a:lnTo>
                  <a:pt x="186375" y="280005"/>
                </a:lnTo>
                <a:lnTo>
                  <a:pt x="144852" y="261354"/>
                </a:lnTo>
                <a:lnTo>
                  <a:pt x="97790" y="251091"/>
                </a:lnTo>
                <a:lnTo>
                  <a:pt x="144852" y="240826"/>
                </a:lnTo>
                <a:lnTo>
                  <a:pt x="186375" y="222168"/>
                </a:lnTo>
                <a:lnTo>
                  <a:pt x="220845" y="196465"/>
                </a:lnTo>
                <a:lnTo>
                  <a:pt x="246745" y="165067"/>
                </a:lnTo>
                <a:lnTo>
                  <a:pt x="262560" y="129321"/>
                </a:lnTo>
                <a:lnTo>
                  <a:pt x="266776" y="90576"/>
                </a:lnTo>
                <a:lnTo>
                  <a:pt x="262688" y="65108"/>
                </a:lnTo>
                <a:lnTo>
                  <a:pt x="253488" y="41306"/>
                </a:lnTo>
                <a:lnTo>
                  <a:pt x="239654" y="19496"/>
                </a:lnTo>
                <a:lnTo>
                  <a:pt x="221665" y="0"/>
                </a:lnTo>
                <a:close/>
              </a:path>
            </a:pathLst>
          </a:custGeom>
          <a:solidFill>
            <a:srgbClr val="1D1D1B"/>
          </a:solidFill>
        </p:spPr>
        <p:txBody>
          <a:bodyPr wrap="square" lIns="0" tIns="0" rIns="0" bIns="0" rtlCol="0"/>
          <a:lstStyle/>
          <a:p>
            <a:endParaRPr/>
          </a:p>
        </p:txBody>
      </p:sp>
    </p:spTree>
    <p:extLst>
      <p:ext uri="{BB962C8B-B14F-4D97-AF65-F5344CB8AC3E}">
        <p14:creationId xmlns:p14="http://schemas.microsoft.com/office/powerpoint/2010/main" val="106743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73A43E08-AA22-43C7-A1AB-183ECA629380}"/>
              </a:ext>
            </a:extLst>
          </p:cNvPr>
          <p:cNvSpPr/>
          <p:nvPr userDrawn="1"/>
        </p:nvSpPr>
        <p:spPr>
          <a:xfrm>
            <a:off x="0" y="8"/>
            <a:ext cx="7766050" cy="5408930"/>
          </a:xfrm>
          <a:custGeom>
            <a:avLst/>
            <a:gdLst/>
            <a:ahLst/>
            <a:cxnLst/>
            <a:rect l="l" t="t" r="r" b="b"/>
            <a:pathLst>
              <a:path w="7766050" h="5408930">
                <a:moveTo>
                  <a:pt x="6896747" y="0"/>
                </a:moveTo>
                <a:lnTo>
                  <a:pt x="0" y="0"/>
                </a:lnTo>
                <a:lnTo>
                  <a:pt x="0" y="2182520"/>
                </a:lnTo>
                <a:lnTo>
                  <a:pt x="3226409" y="5408930"/>
                </a:lnTo>
                <a:lnTo>
                  <a:pt x="7766037" y="869289"/>
                </a:lnTo>
                <a:lnTo>
                  <a:pt x="6896747" y="0"/>
                </a:lnTo>
                <a:close/>
              </a:path>
            </a:pathLst>
          </a:custGeom>
          <a:solidFill>
            <a:srgbClr val="FFDA34"/>
          </a:solidFill>
        </p:spPr>
        <p:txBody>
          <a:bodyPr wrap="square" lIns="0" tIns="0" rIns="0" bIns="0" rtlCol="0"/>
          <a:lstStyle/>
          <a:p>
            <a:endParaRPr/>
          </a:p>
        </p:txBody>
      </p:sp>
      <p:sp>
        <p:nvSpPr>
          <p:cNvPr id="15" name="object 3">
            <a:extLst>
              <a:ext uri="{FF2B5EF4-FFF2-40B4-BE49-F238E27FC236}">
                <a16:creationId xmlns:a16="http://schemas.microsoft.com/office/drawing/2014/main" id="{3AA6A67D-9B5F-4FC8-A845-0DFBDC7995CD}"/>
              </a:ext>
            </a:extLst>
          </p:cNvPr>
          <p:cNvSpPr/>
          <p:nvPr userDrawn="1"/>
        </p:nvSpPr>
        <p:spPr>
          <a:xfrm>
            <a:off x="7481083" y="1905049"/>
            <a:ext cx="3205480" cy="3750310"/>
          </a:xfrm>
          <a:custGeom>
            <a:avLst/>
            <a:gdLst/>
            <a:ahLst/>
            <a:cxnLst/>
            <a:rect l="l" t="t" r="r" b="b"/>
            <a:pathLst>
              <a:path w="3205479" h="3750310">
                <a:moveTo>
                  <a:pt x="1874939" y="0"/>
                </a:moveTo>
                <a:lnTo>
                  <a:pt x="0" y="1874951"/>
                </a:lnTo>
                <a:lnTo>
                  <a:pt x="1874939" y="3749903"/>
                </a:lnTo>
                <a:lnTo>
                  <a:pt x="3205048" y="2419807"/>
                </a:lnTo>
                <a:lnTo>
                  <a:pt x="3205048" y="1330096"/>
                </a:lnTo>
                <a:lnTo>
                  <a:pt x="1874939" y="0"/>
                </a:lnTo>
                <a:close/>
              </a:path>
            </a:pathLst>
          </a:custGeom>
          <a:solidFill>
            <a:srgbClr val="65D5B2"/>
          </a:solidFill>
        </p:spPr>
        <p:txBody>
          <a:bodyPr wrap="square" lIns="0" tIns="0" rIns="0" bIns="0" rtlCol="0"/>
          <a:lstStyle/>
          <a:p>
            <a:endParaRPr/>
          </a:p>
        </p:txBody>
      </p:sp>
      <p:sp>
        <p:nvSpPr>
          <p:cNvPr id="19" name="object 4">
            <a:extLst>
              <a:ext uri="{FF2B5EF4-FFF2-40B4-BE49-F238E27FC236}">
                <a16:creationId xmlns:a16="http://schemas.microsoft.com/office/drawing/2014/main" id="{50D48258-028B-440E-8B1F-24354873E412}"/>
              </a:ext>
            </a:extLst>
          </p:cNvPr>
          <p:cNvSpPr/>
          <p:nvPr userDrawn="1"/>
        </p:nvSpPr>
        <p:spPr>
          <a:xfrm>
            <a:off x="4416026" y="5098473"/>
            <a:ext cx="4307205" cy="2461895"/>
          </a:xfrm>
          <a:custGeom>
            <a:avLst/>
            <a:gdLst/>
            <a:ahLst/>
            <a:cxnLst/>
            <a:rect l="l" t="t" r="r" b="b"/>
            <a:pathLst>
              <a:path w="4307205" h="2461895">
                <a:moveTo>
                  <a:pt x="2153323" y="0"/>
                </a:moveTo>
                <a:lnTo>
                  <a:pt x="0" y="2153310"/>
                </a:lnTo>
                <a:lnTo>
                  <a:pt x="308216" y="2461526"/>
                </a:lnTo>
                <a:lnTo>
                  <a:pt x="3998417" y="2461526"/>
                </a:lnTo>
                <a:lnTo>
                  <a:pt x="4306646" y="2153310"/>
                </a:lnTo>
                <a:lnTo>
                  <a:pt x="2153323" y="0"/>
                </a:lnTo>
                <a:close/>
              </a:path>
            </a:pathLst>
          </a:custGeom>
          <a:solidFill>
            <a:srgbClr val="FF6135"/>
          </a:solidFill>
        </p:spPr>
        <p:txBody>
          <a:bodyPr wrap="square" lIns="0" tIns="0" rIns="0" bIns="0" rtlCol="0"/>
          <a:lstStyle/>
          <a:p>
            <a:endParaRPr/>
          </a:p>
        </p:txBody>
      </p:sp>
      <p:sp>
        <p:nvSpPr>
          <p:cNvPr id="2" name="Holder 2"/>
          <p:cNvSpPr>
            <a:spLocks noGrp="1"/>
          </p:cNvSpPr>
          <p:nvPr>
            <p:ph type="ctrTitle"/>
          </p:nvPr>
        </p:nvSpPr>
        <p:spPr>
          <a:xfrm>
            <a:off x="481855" y="1928812"/>
            <a:ext cx="6465045" cy="1231106"/>
          </a:xfrm>
          <a:prstGeom prst="rect">
            <a:avLst/>
          </a:prstGeom>
        </p:spPr>
        <p:txBody>
          <a:bodyPr wrap="square" lIns="0" tIns="0" rIns="0" bIns="0" anchor="t">
            <a:spAutoFit/>
          </a:bodyPr>
          <a:lstStyle>
            <a:lvl1pPr>
              <a:lnSpc>
                <a:spcPct val="80000"/>
              </a:lnSpc>
              <a:defRPr sz="10000" b="0" i="0">
                <a:solidFill>
                  <a:schemeClr val="tx1"/>
                </a:solidFill>
              </a:defRPr>
            </a:lvl1pPr>
          </a:lstStyle>
          <a:p>
            <a:endParaRPr dirty="0"/>
          </a:p>
        </p:txBody>
      </p:sp>
      <p:sp>
        <p:nvSpPr>
          <p:cNvPr id="3" name="Holder 3"/>
          <p:cNvSpPr>
            <a:spLocks noGrp="1"/>
          </p:cNvSpPr>
          <p:nvPr>
            <p:ph type="subTitle" idx="4" hasCustomPrompt="1"/>
          </p:nvPr>
        </p:nvSpPr>
        <p:spPr>
          <a:xfrm>
            <a:off x="552959" y="4772025"/>
            <a:ext cx="5550657" cy="1163395"/>
          </a:xfrm>
          <a:prstGeom prst="rect">
            <a:avLst/>
          </a:prstGeom>
        </p:spPr>
        <p:txBody>
          <a:bodyPr wrap="square" lIns="0" tIns="0" rIns="0" bIns="0">
            <a:spAutoFit/>
          </a:bodyPr>
          <a:lstStyle>
            <a:lvl1pPr>
              <a:lnSpc>
                <a:spcPct val="90000"/>
              </a:lnSpc>
              <a:defRPr sz="2800" b="0" i="0">
                <a:solidFill>
                  <a:schemeClr val="tx1"/>
                </a:solidFill>
                <a:latin typeface="Century Gothic" panose="020B0502020202020204" pitchFamily="34" charset="0"/>
              </a:defRPr>
            </a:lvl1pPr>
          </a:lstStyle>
          <a:p>
            <a:r>
              <a:rPr lang="en-GB" dirty="0"/>
              <a:t>A resource for teachers at Key stage 5 level, careers leaders, students, and parents</a:t>
            </a:r>
            <a:endParaRPr dirty="0"/>
          </a:p>
        </p:txBody>
      </p:sp>
      <p:sp>
        <p:nvSpPr>
          <p:cNvPr id="24" name="object 5">
            <a:extLst>
              <a:ext uri="{FF2B5EF4-FFF2-40B4-BE49-F238E27FC236}">
                <a16:creationId xmlns:a16="http://schemas.microsoft.com/office/drawing/2014/main" id="{44B854FC-FE85-4C8D-AF49-049F27152352}"/>
              </a:ext>
            </a:extLst>
          </p:cNvPr>
          <p:cNvSpPr/>
          <p:nvPr userDrawn="1"/>
        </p:nvSpPr>
        <p:spPr>
          <a:xfrm flipV="1">
            <a:off x="558043" y="4596130"/>
            <a:ext cx="5550657" cy="66867"/>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8" name="Picture Placeholder 7">
            <a:extLst>
              <a:ext uri="{FF2B5EF4-FFF2-40B4-BE49-F238E27FC236}">
                <a16:creationId xmlns:a16="http://schemas.microsoft.com/office/drawing/2014/main" id="{59268C73-AF46-4ACD-BB2F-1C848906682D}"/>
              </a:ext>
            </a:extLst>
          </p:cNvPr>
          <p:cNvSpPr>
            <a:spLocks noGrp="1"/>
          </p:cNvSpPr>
          <p:nvPr>
            <p:ph type="pic" sz="quarter" idx="10" hasCustomPrompt="1"/>
          </p:nvPr>
        </p:nvSpPr>
        <p:spPr>
          <a:xfrm>
            <a:off x="553357" y="6140450"/>
            <a:ext cx="1974850" cy="917575"/>
          </a:xfrm>
          <a:prstGeom prst="rect">
            <a:avLst/>
          </a:prstGeom>
        </p:spPr>
        <p:txBody>
          <a:bodyPr/>
          <a:lstStyle>
            <a:lvl1pPr>
              <a:defRPr sz="1600"/>
            </a:lvl1pPr>
          </a:lstStyle>
          <a:p>
            <a:r>
              <a:rPr lang="en-GB" dirty="0"/>
              <a:t>Your logo here</a:t>
            </a:r>
          </a:p>
        </p:txBody>
      </p:sp>
    </p:spTree>
    <p:extLst>
      <p:ext uri="{BB962C8B-B14F-4D97-AF65-F5344CB8AC3E}">
        <p14:creationId xmlns:p14="http://schemas.microsoft.com/office/powerpoint/2010/main" val="107730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3B23E4CD-BFA9-4ACD-884A-AAD704C99478}"/>
              </a:ext>
            </a:extLst>
          </p:cNvPr>
          <p:cNvSpPr/>
          <p:nvPr userDrawn="1"/>
        </p:nvSpPr>
        <p:spPr>
          <a:xfrm>
            <a:off x="0" y="3527425"/>
            <a:ext cx="5751195" cy="4051300"/>
          </a:xfrm>
          <a:custGeom>
            <a:avLst/>
            <a:gdLst/>
            <a:ahLst/>
            <a:cxnLst/>
            <a:rect l="l" t="t" r="r" b="b"/>
            <a:pathLst>
              <a:path w="5751195" h="4051300">
                <a:moveTo>
                  <a:pt x="1788928" y="0"/>
                </a:moveTo>
                <a:lnTo>
                  <a:pt x="1740727" y="287"/>
                </a:lnTo>
                <a:lnTo>
                  <a:pt x="1692664" y="1146"/>
                </a:lnTo>
                <a:lnTo>
                  <a:pt x="1644743" y="2574"/>
                </a:lnTo>
                <a:lnTo>
                  <a:pt x="1596965" y="4568"/>
                </a:lnTo>
                <a:lnTo>
                  <a:pt x="1549334" y="7125"/>
                </a:lnTo>
                <a:lnTo>
                  <a:pt x="1501854" y="10240"/>
                </a:lnTo>
                <a:lnTo>
                  <a:pt x="1454528" y="13912"/>
                </a:lnTo>
                <a:lnTo>
                  <a:pt x="1407360" y="18136"/>
                </a:lnTo>
                <a:lnTo>
                  <a:pt x="1360351" y="22910"/>
                </a:lnTo>
                <a:lnTo>
                  <a:pt x="1313506" y="28230"/>
                </a:lnTo>
                <a:lnTo>
                  <a:pt x="1266828" y="34093"/>
                </a:lnTo>
                <a:lnTo>
                  <a:pt x="1220320" y="40496"/>
                </a:lnTo>
                <a:lnTo>
                  <a:pt x="1173985" y="47436"/>
                </a:lnTo>
                <a:lnTo>
                  <a:pt x="1127827" y="54908"/>
                </a:lnTo>
                <a:lnTo>
                  <a:pt x="1081849" y="62911"/>
                </a:lnTo>
                <a:lnTo>
                  <a:pt x="1036053" y="71440"/>
                </a:lnTo>
                <a:lnTo>
                  <a:pt x="990444" y="80493"/>
                </a:lnTo>
                <a:lnTo>
                  <a:pt x="945025" y="90067"/>
                </a:lnTo>
                <a:lnTo>
                  <a:pt x="899798" y="100157"/>
                </a:lnTo>
                <a:lnTo>
                  <a:pt x="854767" y="110761"/>
                </a:lnTo>
                <a:lnTo>
                  <a:pt x="809936" y="121876"/>
                </a:lnTo>
                <a:lnTo>
                  <a:pt x="765307" y="133498"/>
                </a:lnTo>
                <a:lnTo>
                  <a:pt x="720884" y="145624"/>
                </a:lnTo>
                <a:lnTo>
                  <a:pt x="676669" y="158251"/>
                </a:lnTo>
                <a:lnTo>
                  <a:pt x="632667" y="171375"/>
                </a:lnTo>
                <a:lnTo>
                  <a:pt x="588881" y="184994"/>
                </a:lnTo>
                <a:lnTo>
                  <a:pt x="545313" y="199104"/>
                </a:lnTo>
                <a:lnTo>
                  <a:pt x="501967" y="213702"/>
                </a:lnTo>
                <a:lnTo>
                  <a:pt x="458846" y="228785"/>
                </a:lnTo>
                <a:lnTo>
                  <a:pt x="415954" y="244349"/>
                </a:lnTo>
                <a:lnTo>
                  <a:pt x="373294" y="260391"/>
                </a:lnTo>
                <a:lnTo>
                  <a:pt x="330868" y="276907"/>
                </a:lnTo>
                <a:lnTo>
                  <a:pt x="288681" y="293896"/>
                </a:lnTo>
                <a:lnTo>
                  <a:pt x="246735" y="311353"/>
                </a:lnTo>
                <a:lnTo>
                  <a:pt x="205033" y="329275"/>
                </a:lnTo>
                <a:lnTo>
                  <a:pt x="163580" y="347659"/>
                </a:lnTo>
                <a:lnTo>
                  <a:pt x="122377" y="366502"/>
                </a:lnTo>
                <a:lnTo>
                  <a:pt x="81430" y="385800"/>
                </a:lnTo>
                <a:lnTo>
                  <a:pt x="40739" y="405551"/>
                </a:lnTo>
                <a:lnTo>
                  <a:pt x="0" y="425910"/>
                </a:lnTo>
                <a:lnTo>
                  <a:pt x="0" y="4051147"/>
                </a:lnTo>
                <a:lnTo>
                  <a:pt x="5749902" y="4051147"/>
                </a:lnTo>
                <a:lnTo>
                  <a:pt x="5750634" y="4010206"/>
                </a:lnTo>
                <a:lnTo>
                  <a:pt x="5750921" y="3962006"/>
                </a:lnTo>
                <a:lnTo>
                  <a:pt x="5750634" y="3913805"/>
                </a:lnTo>
                <a:lnTo>
                  <a:pt x="5749775" y="3865742"/>
                </a:lnTo>
                <a:lnTo>
                  <a:pt x="5748347" y="3817821"/>
                </a:lnTo>
                <a:lnTo>
                  <a:pt x="5746353" y="3770043"/>
                </a:lnTo>
                <a:lnTo>
                  <a:pt x="5743796" y="3722412"/>
                </a:lnTo>
                <a:lnTo>
                  <a:pt x="5740680" y="3674932"/>
                </a:lnTo>
                <a:lnTo>
                  <a:pt x="5737009" y="3627606"/>
                </a:lnTo>
                <a:lnTo>
                  <a:pt x="5732784" y="3580438"/>
                </a:lnTo>
                <a:lnTo>
                  <a:pt x="5728011" y="3533429"/>
                </a:lnTo>
                <a:lnTo>
                  <a:pt x="5722691" y="3486584"/>
                </a:lnTo>
                <a:lnTo>
                  <a:pt x="5716827" y="3439906"/>
                </a:lnTo>
                <a:lnTo>
                  <a:pt x="5710425" y="3393398"/>
                </a:lnTo>
                <a:lnTo>
                  <a:pt x="5703485" y="3347063"/>
                </a:lnTo>
                <a:lnTo>
                  <a:pt x="5696013" y="3300905"/>
                </a:lnTo>
                <a:lnTo>
                  <a:pt x="5688010" y="3254927"/>
                </a:lnTo>
                <a:lnTo>
                  <a:pt x="5679481" y="3209131"/>
                </a:lnTo>
                <a:lnTo>
                  <a:pt x="5670428" y="3163522"/>
                </a:lnTo>
                <a:lnTo>
                  <a:pt x="5660854" y="3118103"/>
                </a:lnTo>
                <a:lnTo>
                  <a:pt x="5650764" y="3072876"/>
                </a:lnTo>
                <a:lnTo>
                  <a:pt x="5640160" y="3027845"/>
                </a:lnTo>
                <a:lnTo>
                  <a:pt x="5629045" y="2983014"/>
                </a:lnTo>
                <a:lnTo>
                  <a:pt x="5617423" y="2938385"/>
                </a:lnTo>
                <a:lnTo>
                  <a:pt x="5605297" y="2893962"/>
                </a:lnTo>
                <a:lnTo>
                  <a:pt x="5592670" y="2849747"/>
                </a:lnTo>
                <a:lnTo>
                  <a:pt x="5579546" y="2805745"/>
                </a:lnTo>
                <a:lnTo>
                  <a:pt x="5565927" y="2761959"/>
                </a:lnTo>
                <a:lnTo>
                  <a:pt x="5551817" y="2718391"/>
                </a:lnTo>
                <a:lnTo>
                  <a:pt x="5537219" y="2675045"/>
                </a:lnTo>
                <a:lnTo>
                  <a:pt x="5522136" y="2631925"/>
                </a:lnTo>
                <a:lnTo>
                  <a:pt x="5506572" y="2589032"/>
                </a:lnTo>
                <a:lnTo>
                  <a:pt x="5490530" y="2546372"/>
                </a:lnTo>
                <a:lnTo>
                  <a:pt x="5474014" y="2503946"/>
                </a:lnTo>
                <a:lnTo>
                  <a:pt x="5457025" y="2461759"/>
                </a:lnTo>
                <a:lnTo>
                  <a:pt x="5439568" y="2419813"/>
                </a:lnTo>
                <a:lnTo>
                  <a:pt x="5421646" y="2378111"/>
                </a:lnTo>
                <a:lnTo>
                  <a:pt x="5403262" y="2336658"/>
                </a:lnTo>
                <a:lnTo>
                  <a:pt x="5384419" y="2295455"/>
                </a:lnTo>
                <a:lnTo>
                  <a:pt x="5365121" y="2254508"/>
                </a:lnTo>
                <a:lnTo>
                  <a:pt x="5345370" y="2213817"/>
                </a:lnTo>
                <a:lnTo>
                  <a:pt x="5325171" y="2173388"/>
                </a:lnTo>
                <a:lnTo>
                  <a:pt x="5304526" y="2133222"/>
                </a:lnTo>
                <a:lnTo>
                  <a:pt x="5283438" y="2093324"/>
                </a:lnTo>
                <a:lnTo>
                  <a:pt x="5261912" y="2053697"/>
                </a:lnTo>
                <a:lnTo>
                  <a:pt x="5239949" y="2014344"/>
                </a:lnTo>
                <a:lnTo>
                  <a:pt x="5217553" y="1975267"/>
                </a:lnTo>
                <a:lnTo>
                  <a:pt x="5194728" y="1936471"/>
                </a:lnTo>
                <a:lnTo>
                  <a:pt x="5171477" y="1897958"/>
                </a:lnTo>
                <a:lnTo>
                  <a:pt x="5147803" y="1859733"/>
                </a:lnTo>
                <a:lnTo>
                  <a:pt x="5123709" y="1821797"/>
                </a:lnTo>
                <a:lnTo>
                  <a:pt x="5099198" y="1784155"/>
                </a:lnTo>
                <a:lnTo>
                  <a:pt x="5074275" y="1746809"/>
                </a:lnTo>
                <a:lnTo>
                  <a:pt x="5048941" y="1709763"/>
                </a:lnTo>
                <a:lnTo>
                  <a:pt x="5023200" y="1673020"/>
                </a:lnTo>
                <a:lnTo>
                  <a:pt x="4997056" y="1636583"/>
                </a:lnTo>
                <a:lnTo>
                  <a:pt x="4970511" y="1600456"/>
                </a:lnTo>
                <a:lnTo>
                  <a:pt x="4943570" y="1564641"/>
                </a:lnTo>
                <a:lnTo>
                  <a:pt x="4916234" y="1529143"/>
                </a:lnTo>
                <a:lnTo>
                  <a:pt x="4888508" y="1493964"/>
                </a:lnTo>
                <a:lnTo>
                  <a:pt x="4860395" y="1459107"/>
                </a:lnTo>
                <a:lnTo>
                  <a:pt x="4831897" y="1424576"/>
                </a:lnTo>
                <a:lnTo>
                  <a:pt x="4803019" y="1390374"/>
                </a:lnTo>
                <a:lnTo>
                  <a:pt x="4773763" y="1356504"/>
                </a:lnTo>
                <a:lnTo>
                  <a:pt x="4744133" y="1322970"/>
                </a:lnTo>
                <a:lnTo>
                  <a:pt x="4714132" y="1289774"/>
                </a:lnTo>
                <a:lnTo>
                  <a:pt x="4683762" y="1256920"/>
                </a:lnTo>
                <a:lnTo>
                  <a:pt x="4653028" y="1224412"/>
                </a:lnTo>
                <a:lnTo>
                  <a:pt x="4621933" y="1192251"/>
                </a:lnTo>
                <a:lnTo>
                  <a:pt x="4590480" y="1160443"/>
                </a:lnTo>
                <a:lnTo>
                  <a:pt x="4558671" y="1128989"/>
                </a:lnTo>
                <a:lnTo>
                  <a:pt x="4526511" y="1097894"/>
                </a:lnTo>
                <a:lnTo>
                  <a:pt x="4494003" y="1067160"/>
                </a:lnTo>
                <a:lnTo>
                  <a:pt x="4461149" y="1036791"/>
                </a:lnTo>
                <a:lnTo>
                  <a:pt x="4427953" y="1006789"/>
                </a:lnTo>
                <a:lnTo>
                  <a:pt x="4394419" y="977159"/>
                </a:lnTo>
                <a:lnTo>
                  <a:pt x="4360549" y="947903"/>
                </a:lnTo>
                <a:lnTo>
                  <a:pt x="4326347" y="919025"/>
                </a:lnTo>
                <a:lnTo>
                  <a:pt x="4291816" y="890527"/>
                </a:lnTo>
                <a:lnTo>
                  <a:pt x="4256960" y="862414"/>
                </a:lnTo>
                <a:lnTo>
                  <a:pt x="4221781" y="834688"/>
                </a:lnTo>
                <a:lnTo>
                  <a:pt x="4186282" y="807352"/>
                </a:lnTo>
                <a:lnTo>
                  <a:pt x="4150468" y="780410"/>
                </a:lnTo>
                <a:lnTo>
                  <a:pt x="4114341" y="753866"/>
                </a:lnTo>
                <a:lnTo>
                  <a:pt x="4077904" y="727722"/>
                </a:lnTo>
                <a:lnTo>
                  <a:pt x="4041161" y="701981"/>
                </a:lnTo>
                <a:lnTo>
                  <a:pt x="4004115" y="676647"/>
                </a:lnTo>
                <a:lnTo>
                  <a:pt x="3966769" y="651723"/>
                </a:lnTo>
                <a:lnTo>
                  <a:pt x="3929127" y="627213"/>
                </a:lnTo>
                <a:lnTo>
                  <a:pt x="3891192" y="603119"/>
                </a:lnTo>
                <a:lnTo>
                  <a:pt x="3852966" y="579444"/>
                </a:lnTo>
                <a:lnTo>
                  <a:pt x="3814454" y="556193"/>
                </a:lnTo>
                <a:lnTo>
                  <a:pt x="3775658" y="533368"/>
                </a:lnTo>
                <a:lnTo>
                  <a:pt x="3736581" y="510972"/>
                </a:lnTo>
                <a:lnTo>
                  <a:pt x="3697228" y="489010"/>
                </a:lnTo>
                <a:lnTo>
                  <a:pt x="3657601" y="467483"/>
                </a:lnTo>
                <a:lnTo>
                  <a:pt x="3617703" y="446395"/>
                </a:lnTo>
                <a:lnTo>
                  <a:pt x="3577538" y="425750"/>
                </a:lnTo>
                <a:lnTo>
                  <a:pt x="3537108" y="405551"/>
                </a:lnTo>
                <a:lnTo>
                  <a:pt x="3496418" y="385800"/>
                </a:lnTo>
                <a:lnTo>
                  <a:pt x="3455470" y="366502"/>
                </a:lnTo>
                <a:lnTo>
                  <a:pt x="3414268" y="347659"/>
                </a:lnTo>
                <a:lnTo>
                  <a:pt x="3372815" y="329275"/>
                </a:lnTo>
                <a:lnTo>
                  <a:pt x="3331114" y="311353"/>
                </a:lnTo>
                <a:lnTo>
                  <a:pt x="3289168" y="293896"/>
                </a:lnTo>
                <a:lnTo>
                  <a:pt x="3246980" y="276907"/>
                </a:lnTo>
                <a:lnTo>
                  <a:pt x="3204555" y="260391"/>
                </a:lnTo>
                <a:lnTo>
                  <a:pt x="3161895" y="244349"/>
                </a:lnTo>
                <a:lnTo>
                  <a:pt x="3119003" y="228785"/>
                </a:lnTo>
                <a:lnTo>
                  <a:pt x="3075882" y="213702"/>
                </a:lnTo>
                <a:lnTo>
                  <a:pt x="3032536" y="199104"/>
                </a:lnTo>
                <a:lnTo>
                  <a:pt x="2988969" y="184994"/>
                </a:lnTo>
                <a:lnTo>
                  <a:pt x="2945182" y="171375"/>
                </a:lnTo>
                <a:lnTo>
                  <a:pt x="2901181" y="158251"/>
                </a:lnTo>
                <a:lnTo>
                  <a:pt x="2856966" y="145624"/>
                </a:lnTo>
                <a:lnTo>
                  <a:pt x="2812543" y="133498"/>
                </a:lnTo>
                <a:lnTo>
                  <a:pt x="2767915" y="121876"/>
                </a:lnTo>
                <a:lnTo>
                  <a:pt x="2723083" y="110761"/>
                </a:lnTo>
                <a:lnTo>
                  <a:pt x="2678053" y="100157"/>
                </a:lnTo>
                <a:lnTo>
                  <a:pt x="2632826" y="90067"/>
                </a:lnTo>
                <a:lnTo>
                  <a:pt x="2587407" y="80493"/>
                </a:lnTo>
                <a:lnTo>
                  <a:pt x="2541798" y="71440"/>
                </a:lnTo>
                <a:lnTo>
                  <a:pt x="2496003" y="62911"/>
                </a:lnTo>
                <a:lnTo>
                  <a:pt x="2450025" y="54908"/>
                </a:lnTo>
                <a:lnTo>
                  <a:pt x="2403867" y="47436"/>
                </a:lnTo>
                <a:lnTo>
                  <a:pt x="2357533" y="40496"/>
                </a:lnTo>
                <a:lnTo>
                  <a:pt x="2311025" y="34093"/>
                </a:lnTo>
                <a:lnTo>
                  <a:pt x="2264347" y="28230"/>
                </a:lnTo>
                <a:lnTo>
                  <a:pt x="2217502" y="22910"/>
                </a:lnTo>
                <a:lnTo>
                  <a:pt x="2170494" y="18136"/>
                </a:lnTo>
                <a:lnTo>
                  <a:pt x="2123325" y="13912"/>
                </a:lnTo>
                <a:lnTo>
                  <a:pt x="2076000" y="10240"/>
                </a:lnTo>
                <a:lnTo>
                  <a:pt x="2028520" y="7125"/>
                </a:lnTo>
                <a:lnTo>
                  <a:pt x="1980890" y="4568"/>
                </a:lnTo>
                <a:lnTo>
                  <a:pt x="1933112" y="2574"/>
                </a:lnTo>
                <a:lnTo>
                  <a:pt x="1885191" y="1146"/>
                </a:lnTo>
                <a:lnTo>
                  <a:pt x="1837128" y="287"/>
                </a:lnTo>
                <a:lnTo>
                  <a:pt x="1788928" y="0"/>
                </a:lnTo>
                <a:close/>
              </a:path>
            </a:pathLst>
          </a:custGeom>
          <a:solidFill>
            <a:srgbClr val="CFCFCF"/>
          </a:solidFill>
        </p:spPr>
        <p:txBody>
          <a:bodyPr wrap="square" lIns="0" tIns="0" rIns="0" bIns="0" rtlCol="0"/>
          <a:lstStyle/>
          <a:p>
            <a:endParaRPr/>
          </a:p>
        </p:txBody>
      </p:sp>
      <p:sp>
        <p:nvSpPr>
          <p:cNvPr id="12" name="object 3">
            <a:extLst>
              <a:ext uri="{FF2B5EF4-FFF2-40B4-BE49-F238E27FC236}">
                <a16:creationId xmlns:a16="http://schemas.microsoft.com/office/drawing/2014/main" id="{51BC4FA4-60D0-423B-886C-CAA3A893CD6C}"/>
              </a:ext>
            </a:extLst>
          </p:cNvPr>
          <p:cNvSpPr/>
          <p:nvPr userDrawn="1"/>
        </p:nvSpPr>
        <p:spPr>
          <a:xfrm>
            <a:off x="5957346" y="12"/>
            <a:ext cx="3444875" cy="2145030"/>
          </a:xfrm>
          <a:custGeom>
            <a:avLst/>
            <a:gdLst/>
            <a:ahLst/>
            <a:cxnLst/>
            <a:rect l="l" t="t" r="r" b="b"/>
            <a:pathLst>
              <a:path w="3444875" h="2145030">
                <a:moveTo>
                  <a:pt x="3392720" y="0"/>
                </a:moveTo>
                <a:lnTo>
                  <a:pt x="52103" y="0"/>
                </a:lnTo>
                <a:lnTo>
                  <a:pt x="51733" y="1391"/>
                </a:lnTo>
                <a:lnTo>
                  <a:pt x="41060" y="46497"/>
                </a:lnTo>
                <a:lnTo>
                  <a:pt x="31577" y="92051"/>
                </a:lnTo>
                <a:lnTo>
                  <a:pt x="23303" y="138037"/>
                </a:lnTo>
                <a:lnTo>
                  <a:pt x="16254" y="184436"/>
                </a:lnTo>
                <a:lnTo>
                  <a:pt x="10449" y="231233"/>
                </a:lnTo>
                <a:lnTo>
                  <a:pt x="5903" y="278409"/>
                </a:lnTo>
                <a:lnTo>
                  <a:pt x="2635" y="325947"/>
                </a:lnTo>
                <a:lnTo>
                  <a:pt x="661" y="373830"/>
                </a:lnTo>
                <a:lnTo>
                  <a:pt x="0" y="422041"/>
                </a:lnTo>
                <a:lnTo>
                  <a:pt x="661" y="470252"/>
                </a:lnTo>
                <a:lnTo>
                  <a:pt x="2635" y="518135"/>
                </a:lnTo>
                <a:lnTo>
                  <a:pt x="5903" y="565673"/>
                </a:lnTo>
                <a:lnTo>
                  <a:pt x="10449" y="612849"/>
                </a:lnTo>
                <a:lnTo>
                  <a:pt x="16254" y="659645"/>
                </a:lnTo>
                <a:lnTo>
                  <a:pt x="23303" y="706045"/>
                </a:lnTo>
                <a:lnTo>
                  <a:pt x="31577" y="752031"/>
                </a:lnTo>
                <a:lnTo>
                  <a:pt x="41060" y="797585"/>
                </a:lnTo>
                <a:lnTo>
                  <a:pt x="51733" y="842691"/>
                </a:lnTo>
                <a:lnTo>
                  <a:pt x="63581" y="887331"/>
                </a:lnTo>
                <a:lnTo>
                  <a:pt x="76584" y="931488"/>
                </a:lnTo>
                <a:lnTo>
                  <a:pt x="90728" y="975144"/>
                </a:lnTo>
                <a:lnTo>
                  <a:pt x="105993" y="1018283"/>
                </a:lnTo>
                <a:lnTo>
                  <a:pt x="122362" y="1060887"/>
                </a:lnTo>
                <a:lnTo>
                  <a:pt x="139820" y="1102939"/>
                </a:lnTo>
                <a:lnTo>
                  <a:pt x="158347" y="1144421"/>
                </a:lnTo>
                <a:lnTo>
                  <a:pt x="177927" y="1185317"/>
                </a:lnTo>
                <a:lnTo>
                  <a:pt x="198543" y="1225609"/>
                </a:lnTo>
                <a:lnTo>
                  <a:pt x="220178" y="1265279"/>
                </a:lnTo>
                <a:lnTo>
                  <a:pt x="242813" y="1304311"/>
                </a:lnTo>
                <a:lnTo>
                  <a:pt x="266433" y="1342687"/>
                </a:lnTo>
                <a:lnTo>
                  <a:pt x="291018" y="1380390"/>
                </a:lnTo>
                <a:lnTo>
                  <a:pt x="316554" y="1417403"/>
                </a:lnTo>
                <a:lnTo>
                  <a:pt x="343021" y="1453708"/>
                </a:lnTo>
                <a:lnTo>
                  <a:pt x="370403" y="1489289"/>
                </a:lnTo>
                <a:lnTo>
                  <a:pt x="398683" y="1524127"/>
                </a:lnTo>
                <a:lnTo>
                  <a:pt x="427843" y="1558206"/>
                </a:lnTo>
                <a:lnTo>
                  <a:pt x="457865" y="1591508"/>
                </a:lnTo>
                <a:lnTo>
                  <a:pt x="488734" y="1624017"/>
                </a:lnTo>
                <a:lnTo>
                  <a:pt x="520431" y="1655714"/>
                </a:lnTo>
                <a:lnTo>
                  <a:pt x="552939" y="1686583"/>
                </a:lnTo>
                <a:lnTo>
                  <a:pt x="586241" y="1716606"/>
                </a:lnTo>
                <a:lnTo>
                  <a:pt x="620320" y="1745766"/>
                </a:lnTo>
                <a:lnTo>
                  <a:pt x="655158" y="1774045"/>
                </a:lnTo>
                <a:lnTo>
                  <a:pt x="690739" y="1801428"/>
                </a:lnTo>
                <a:lnTo>
                  <a:pt x="727044" y="1827895"/>
                </a:lnTo>
                <a:lnTo>
                  <a:pt x="764057" y="1853431"/>
                </a:lnTo>
                <a:lnTo>
                  <a:pt x="801760" y="1878017"/>
                </a:lnTo>
                <a:lnTo>
                  <a:pt x="840136" y="1901636"/>
                </a:lnTo>
                <a:lnTo>
                  <a:pt x="879168" y="1924272"/>
                </a:lnTo>
                <a:lnTo>
                  <a:pt x="918838" y="1945907"/>
                </a:lnTo>
                <a:lnTo>
                  <a:pt x="959130" y="1966523"/>
                </a:lnTo>
                <a:lnTo>
                  <a:pt x="1000026" y="1986103"/>
                </a:lnTo>
                <a:lnTo>
                  <a:pt x="1041508" y="2004631"/>
                </a:lnTo>
                <a:lnTo>
                  <a:pt x="1083560" y="2022088"/>
                </a:lnTo>
                <a:lnTo>
                  <a:pt x="1126164" y="2038458"/>
                </a:lnTo>
                <a:lnTo>
                  <a:pt x="1169303" y="2053724"/>
                </a:lnTo>
                <a:lnTo>
                  <a:pt x="1212960" y="2067867"/>
                </a:lnTo>
                <a:lnTo>
                  <a:pt x="1257117" y="2080871"/>
                </a:lnTo>
                <a:lnTo>
                  <a:pt x="1301757" y="2092718"/>
                </a:lnTo>
                <a:lnTo>
                  <a:pt x="1346863" y="2103392"/>
                </a:lnTo>
                <a:lnTo>
                  <a:pt x="1392418" y="2112875"/>
                </a:lnTo>
                <a:lnTo>
                  <a:pt x="1438404" y="2121149"/>
                </a:lnTo>
                <a:lnTo>
                  <a:pt x="1484804" y="2128198"/>
                </a:lnTo>
                <a:lnTo>
                  <a:pt x="1531601" y="2134004"/>
                </a:lnTo>
                <a:lnTo>
                  <a:pt x="1578778" y="2138549"/>
                </a:lnTo>
                <a:lnTo>
                  <a:pt x="1626316" y="2141818"/>
                </a:lnTo>
                <a:lnTo>
                  <a:pt x="1674200" y="2143791"/>
                </a:lnTo>
                <a:lnTo>
                  <a:pt x="1722412" y="2144453"/>
                </a:lnTo>
                <a:lnTo>
                  <a:pt x="1770622" y="2143791"/>
                </a:lnTo>
                <a:lnTo>
                  <a:pt x="1818506" y="2141818"/>
                </a:lnTo>
                <a:lnTo>
                  <a:pt x="1866044" y="2138549"/>
                </a:lnTo>
                <a:lnTo>
                  <a:pt x="1913220" y="2134004"/>
                </a:lnTo>
                <a:lnTo>
                  <a:pt x="1960016" y="2128198"/>
                </a:lnTo>
                <a:lnTo>
                  <a:pt x="2006416" y="2121149"/>
                </a:lnTo>
                <a:lnTo>
                  <a:pt x="2052401" y="2112875"/>
                </a:lnTo>
                <a:lnTo>
                  <a:pt x="2097956" y="2103392"/>
                </a:lnTo>
                <a:lnTo>
                  <a:pt x="2143062" y="2092718"/>
                </a:lnTo>
                <a:lnTo>
                  <a:pt x="2187702" y="2080871"/>
                </a:lnTo>
                <a:lnTo>
                  <a:pt x="2231858" y="2067867"/>
                </a:lnTo>
                <a:lnTo>
                  <a:pt x="2275515" y="2053724"/>
                </a:lnTo>
                <a:lnTo>
                  <a:pt x="2318654" y="2038458"/>
                </a:lnTo>
                <a:lnTo>
                  <a:pt x="2361258" y="2022088"/>
                </a:lnTo>
                <a:lnTo>
                  <a:pt x="2403310" y="2004631"/>
                </a:lnTo>
                <a:lnTo>
                  <a:pt x="2444792" y="1986103"/>
                </a:lnTo>
                <a:lnTo>
                  <a:pt x="2485688" y="1966523"/>
                </a:lnTo>
                <a:lnTo>
                  <a:pt x="2525979" y="1945907"/>
                </a:lnTo>
                <a:lnTo>
                  <a:pt x="2565650" y="1924272"/>
                </a:lnTo>
                <a:lnTo>
                  <a:pt x="2604682" y="1901636"/>
                </a:lnTo>
                <a:lnTo>
                  <a:pt x="2643058" y="1878017"/>
                </a:lnTo>
                <a:lnTo>
                  <a:pt x="2680761" y="1853431"/>
                </a:lnTo>
                <a:lnTo>
                  <a:pt x="2717774" y="1827895"/>
                </a:lnTo>
                <a:lnTo>
                  <a:pt x="2754079" y="1801428"/>
                </a:lnTo>
                <a:lnTo>
                  <a:pt x="2789659" y="1774045"/>
                </a:lnTo>
                <a:lnTo>
                  <a:pt x="2824498" y="1745766"/>
                </a:lnTo>
                <a:lnTo>
                  <a:pt x="2858577" y="1716606"/>
                </a:lnTo>
                <a:lnTo>
                  <a:pt x="2891879" y="1686583"/>
                </a:lnTo>
                <a:lnTo>
                  <a:pt x="2924387" y="1655714"/>
                </a:lnTo>
                <a:lnTo>
                  <a:pt x="2956085" y="1624017"/>
                </a:lnTo>
                <a:lnTo>
                  <a:pt x="2986953" y="1591508"/>
                </a:lnTo>
                <a:lnTo>
                  <a:pt x="3016976" y="1558206"/>
                </a:lnTo>
                <a:lnTo>
                  <a:pt x="3046136" y="1524127"/>
                </a:lnTo>
                <a:lnTo>
                  <a:pt x="3074416" y="1489289"/>
                </a:lnTo>
                <a:lnTo>
                  <a:pt x="3101798" y="1453708"/>
                </a:lnTo>
                <a:lnTo>
                  <a:pt x="3128266" y="1417403"/>
                </a:lnTo>
                <a:lnTo>
                  <a:pt x="3153801" y="1380390"/>
                </a:lnTo>
                <a:lnTo>
                  <a:pt x="3178388" y="1342687"/>
                </a:lnTo>
                <a:lnTo>
                  <a:pt x="3202007" y="1304311"/>
                </a:lnTo>
                <a:lnTo>
                  <a:pt x="3224643" y="1265279"/>
                </a:lnTo>
                <a:lnTo>
                  <a:pt x="3246277" y="1225609"/>
                </a:lnTo>
                <a:lnTo>
                  <a:pt x="3266894" y="1185317"/>
                </a:lnTo>
                <a:lnTo>
                  <a:pt x="3286474" y="1144421"/>
                </a:lnTo>
                <a:lnTo>
                  <a:pt x="3305002" y="1102939"/>
                </a:lnTo>
                <a:lnTo>
                  <a:pt x="3322459" y="1060887"/>
                </a:lnTo>
                <a:lnTo>
                  <a:pt x="3338829" y="1018283"/>
                </a:lnTo>
                <a:lnTo>
                  <a:pt x="3354094" y="975144"/>
                </a:lnTo>
                <a:lnTo>
                  <a:pt x="3368238" y="931488"/>
                </a:lnTo>
                <a:lnTo>
                  <a:pt x="3381242" y="887331"/>
                </a:lnTo>
                <a:lnTo>
                  <a:pt x="3393089" y="842691"/>
                </a:lnTo>
                <a:lnTo>
                  <a:pt x="3403763" y="797585"/>
                </a:lnTo>
                <a:lnTo>
                  <a:pt x="3413245" y="752031"/>
                </a:lnTo>
                <a:lnTo>
                  <a:pt x="3421520" y="706045"/>
                </a:lnTo>
                <a:lnTo>
                  <a:pt x="3428568" y="659645"/>
                </a:lnTo>
                <a:lnTo>
                  <a:pt x="3434374" y="612849"/>
                </a:lnTo>
                <a:lnTo>
                  <a:pt x="3438920" y="565673"/>
                </a:lnTo>
                <a:lnTo>
                  <a:pt x="3442188" y="518135"/>
                </a:lnTo>
                <a:lnTo>
                  <a:pt x="3444162" y="470252"/>
                </a:lnTo>
                <a:lnTo>
                  <a:pt x="3444824" y="422041"/>
                </a:lnTo>
                <a:lnTo>
                  <a:pt x="3444162" y="373830"/>
                </a:lnTo>
                <a:lnTo>
                  <a:pt x="3442188" y="325947"/>
                </a:lnTo>
                <a:lnTo>
                  <a:pt x="3438920" y="278409"/>
                </a:lnTo>
                <a:lnTo>
                  <a:pt x="3434374" y="231233"/>
                </a:lnTo>
                <a:lnTo>
                  <a:pt x="3428568" y="184436"/>
                </a:lnTo>
                <a:lnTo>
                  <a:pt x="3421520" y="138037"/>
                </a:lnTo>
                <a:lnTo>
                  <a:pt x="3413245" y="92051"/>
                </a:lnTo>
                <a:lnTo>
                  <a:pt x="3403763" y="46497"/>
                </a:lnTo>
                <a:lnTo>
                  <a:pt x="3393089" y="1391"/>
                </a:lnTo>
                <a:lnTo>
                  <a:pt x="3392720" y="0"/>
                </a:lnTo>
                <a:close/>
              </a:path>
            </a:pathLst>
          </a:custGeom>
          <a:solidFill>
            <a:srgbClr val="FFDA34"/>
          </a:solidFill>
        </p:spPr>
        <p:txBody>
          <a:bodyPr wrap="square" lIns="0" tIns="0" rIns="0" bIns="0" rtlCol="0"/>
          <a:lstStyle/>
          <a:p>
            <a:endParaRPr/>
          </a:p>
        </p:txBody>
      </p:sp>
      <p:sp>
        <p:nvSpPr>
          <p:cNvPr id="2" name="Holder 2"/>
          <p:cNvSpPr>
            <a:spLocks noGrp="1"/>
          </p:cNvSpPr>
          <p:nvPr>
            <p:ph type="ctrTitle"/>
          </p:nvPr>
        </p:nvSpPr>
        <p:spPr>
          <a:xfrm>
            <a:off x="546100" y="530495"/>
            <a:ext cx="8903293" cy="861774"/>
          </a:xfrm>
          <a:prstGeom prst="rect">
            <a:avLst/>
          </a:prstGeom>
        </p:spPr>
        <p:txBody>
          <a:bodyPr wrap="square" lIns="0" tIns="0" rIns="0" bIns="0" anchor="t">
            <a:spAutoFit/>
          </a:bodyPr>
          <a:lstStyle>
            <a:lvl1pPr>
              <a:lnSpc>
                <a:spcPct val="80000"/>
              </a:lnSpc>
              <a:defRPr sz="7000" b="0" i="0">
                <a:solidFill>
                  <a:schemeClr val="tx1"/>
                </a:solidFill>
              </a:defRPr>
            </a:lvl1pPr>
          </a:lstStyle>
          <a:p>
            <a:endParaRPr dirty="0"/>
          </a:p>
        </p:txBody>
      </p:sp>
      <p:sp>
        <p:nvSpPr>
          <p:cNvPr id="3" name="Holder 3"/>
          <p:cNvSpPr>
            <a:spLocks noGrp="1"/>
          </p:cNvSpPr>
          <p:nvPr>
            <p:ph type="subTitle" idx="4"/>
          </p:nvPr>
        </p:nvSpPr>
        <p:spPr>
          <a:xfrm>
            <a:off x="546100" y="1419225"/>
            <a:ext cx="6284094" cy="387798"/>
          </a:xfrm>
          <a:prstGeom prst="rect">
            <a:avLst/>
          </a:prstGeom>
        </p:spPr>
        <p:txBody>
          <a:bodyPr wrap="square" lIns="0" tIns="0" rIns="0" bIns="0">
            <a:spAutoFit/>
          </a:bodyPr>
          <a:lstStyle>
            <a:lvl1pPr>
              <a:lnSpc>
                <a:spcPct val="90000"/>
              </a:lnSpc>
              <a:defRPr sz="2800" b="0" i="0">
                <a:solidFill>
                  <a:schemeClr val="tx1"/>
                </a:solidFill>
                <a:latin typeface="Century Gothic" panose="020B0502020202020204" pitchFamily="34" charset="0"/>
              </a:defRPr>
            </a:lvl1pPr>
          </a:lstStyle>
          <a:p>
            <a:endParaRPr dirty="0"/>
          </a:p>
        </p:txBody>
      </p:sp>
      <p:sp>
        <p:nvSpPr>
          <p:cNvPr id="15" name="object 5">
            <a:extLst>
              <a:ext uri="{FF2B5EF4-FFF2-40B4-BE49-F238E27FC236}">
                <a16:creationId xmlns:a16="http://schemas.microsoft.com/office/drawing/2014/main" id="{522EC311-79AF-4DBF-A27E-B7E2FA96DC3B}"/>
              </a:ext>
            </a:extLst>
          </p:cNvPr>
          <p:cNvSpPr/>
          <p:nvPr userDrawn="1"/>
        </p:nvSpPr>
        <p:spPr>
          <a:xfrm>
            <a:off x="545343" y="2895295"/>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9" name="object 5">
            <a:extLst>
              <a:ext uri="{FF2B5EF4-FFF2-40B4-BE49-F238E27FC236}">
                <a16:creationId xmlns:a16="http://schemas.microsoft.com/office/drawing/2014/main" id="{0A12D9ED-71F7-4684-AB15-D57383EB2EF1}"/>
              </a:ext>
            </a:extLst>
          </p:cNvPr>
          <p:cNvSpPr/>
          <p:nvPr userDrawn="1"/>
        </p:nvSpPr>
        <p:spPr>
          <a:xfrm>
            <a:off x="4100380" y="2895295"/>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6" name="Text Placeholder 5">
            <a:extLst>
              <a:ext uri="{FF2B5EF4-FFF2-40B4-BE49-F238E27FC236}">
                <a16:creationId xmlns:a16="http://schemas.microsoft.com/office/drawing/2014/main" id="{3A400958-B40D-42CB-BCE3-1868A5944A9D}"/>
              </a:ext>
            </a:extLst>
          </p:cNvPr>
          <p:cNvSpPr>
            <a:spLocks noGrp="1"/>
          </p:cNvSpPr>
          <p:nvPr>
            <p:ph type="body" sz="quarter" idx="11"/>
          </p:nvPr>
        </p:nvSpPr>
        <p:spPr>
          <a:xfrm>
            <a:off x="469900" y="2977191"/>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0" name="Text Placeholder 5">
            <a:extLst>
              <a:ext uri="{FF2B5EF4-FFF2-40B4-BE49-F238E27FC236}">
                <a16:creationId xmlns:a16="http://schemas.microsoft.com/office/drawing/2014/main" id="{5821BC2F-2777-47CA-A6D3-721B013822C3}"/>
              </a:ext>
            </a:extLst>
          </p:cNvPr>
          <p:cNvSpPr>
            <a:spLocks noGrp="1"/>
          </p:cNvSpPr>
          <p:nvPr>
            <p:ph type="body" sz="quarter" idx="12"/>
          </p:nvPr>
        </p:nvSpPr>
        <p:spPr>
          <a:xfrm>
            <a:off x="469900" y="3276294"/>
            <a:ext cx="3476172" cy="1090133"/>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1" name="Text Placeholder 5">
            <a:extLst>
              <a:ext uri="{FF2B5EF4-FFF2-40B4-BE49-F238E27FC236}">
                <a16:creationId xmlns:a16="http://schemas.microsoft.com/office/drawing/2014/main" id="{5698C544-C6BC-4697-BF6D-A7365C40A883}"/>
              </a:ext>
            </a:extLst>
          </p:cNvPr>
          <p:cNvSpPr>
            <a:spLocks noGrp="1"/>
          </p:cNvSpPr>
          <p:nvPr>
            <p:ph type="body" sz="quarter" idx="13"/>
          </p:nvPr>
        </p:nvSpPr>
        <p:spPr>
          <a:xfrm>
            <a:off x="486229" y="4470797"/>
            <a:ext cx="3459477"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2" name="Text Placeholder 5">
            <a:extLst>
              <a:ext uri="{FF2B5EF4-FFF2-40B4-BE49-F238E27FC236}">
                <a16:creationId xmlns:a16="http://schemas.microsoft.com/office/drawing/2014/main" id="{2BF8C180-9D76-4CC9-86FF-EA880E815220}"/>
              </a:ext>
            </a:extLst>
          </p:cNvPr>
          <p:cNvSpPr>
            <a:spLocks noGrp="1"/>
          </p:cNvSpPr>
          <p:nvPr>
            <p:ph type="body" sz="quarter" idx="14"/>
          </p:nvPr>
        </p:nvSpPr>
        <p:spPr>
          <a:xfrm>
            <a:off x="486229" y="5034590"/>
            <a:ext cx="3476171" cy="1871035"/>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1" name="Holder 5">
            <a:extLst>
              <a:ext uri="{FF2B5EF4-FFF2-40B4-BE49-F238E27FC236}">
                <a16:creationId xmlns:a16="http://schemas.microsoft.com/office/drawing/2014/main" id="{16010453-4D2D-443A-B1EF-9FECD746FD54}"/>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26" name="Text Placeholder 5">
            <a:extLst>
              <a:ext uri="{FF2B5EF4-FFF2-40B4-BE49-F238E27FC236}">
                <a16:creationId xmlns:a16="http://schemas.microsoft.com/office/drawing/2014/main" id="{EF3A6630-8FBB-A64C-BBA3-64A88E126310}"/>
              </a:ext>
            </a:extLst>
          </p:cNvPr>
          <p:cNvSpPr>
            <a:spLocks noGrp="1"/>
          </p:cNvSpPr>
          <p:nvPr>
            <p:ph type="body" sz="quarter" idx="15"/>
          </p:nvPr>
        </p:nvSpPr>
        <p:spPr>
          <a:xfrm>
            <a:off x="4004128" y="2977191"/>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7" name="Text Placeholder 5">
            <a:extLst>
              <a:ext uri="{FF2B5EF4-FFF2-40B4-BE49-F238E27FC236}">
                <a16:creationId xmlns:a16="http://schemas.microsoft.com/office/drawing/2014/main" id="{54F4E0F3-C7EC-3643-8DEA-5FC3FA1A8659}"/>
              </a:ext>
            </a:extLst>
          </p:cNvPr>
          <p:cNvSpPr>
            <a:spLocks noGrp="1"/>
          </p:cNvSpPr>
          <p:nvPr>
            <p:ph type="body" sz="quarter" idx="16"/>
          </p:nvPr>
        </p:nvSpPr>
        <p:spPr>
          <a:xfrm>
            <a:off x="4004128" y="3276294"/>
            <a:ext cx="3476172" cy="1090133"/>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0" name="Text Placeholder 5">
            <a:extLst>
              <a:ext uri="{FF2B5EF4-FFF2-40B4-BE49-F238E27FC236}">
                <a16:creationId xmlns:a16="http://schemas.microsoft.com/office/drawing/2014/main" id="{8474EDB7-1683-5F44-AE81-A3B4E865D16C}"/>
              </a:ext>
            </a:extLst>
          </p:cNvPr>
          <p:cNvSpPr>
            <a:spLocks noGrp="1"/>
          </p:cNvSpPr>
          <p:nvPr>
            <p:ph type="body" sz="quarter" idx="17"/>
          </p:nvPr>
        </p:nvSpPr>
        <p:spPr>
          <a:xfrm>
            <a:off x="4004129" y="4470797"/>
            <a:ext cx="3459477"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2" name="Text Placeholder 5">
            <a:extLst>
              <a:ext uri="{FF2B5EF4-FFF2-40B4-BE49-F238E27FC236}">
                <a16:creationId xmlns:a16="http://schemas.microsoft.com/office/drawing/2014/main" id="{1EC3689C-19C9-0540-A5BB-E79A60ED797E}"/>
              </a:ext>
            </a:extLst>
          </p:cNvPr>
          <p:cNvSpPr>
            <a:spLocks noGrp="1"/>
          </p:cNvSpPr>
          <p:nvPr>
            <p:ph type="body" sz="quarter" idx="18"/>
          </p:nvPr>
        </p:nvSpPr>
        <p:spPr>
          <a:xfrm>
            <a:off x="4004129" y="5110790"/>
            <a:ext cx="3476171" cy="1871035"/>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34" name="Text Placeholder 5">
            <a:extLst>
              <a:ext uri="{FF2B5EF4-FFF2-40B4-BE49-F238E27FC236}">
                <a16:creationId xmlns:a16="http://schemas.microsoft.com/office/drawing/2014/main" id="{B29886A3-FDCA-4946-A3C9-CC2D7BFAA0E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254582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1FDAA6E-BD6F-461A-A1A8-7A00A555BC8A}"/>
              </a:ext>
            </a:extLst>
          </p:cNvPr>
          <p:cNvSpPr/>
          <p:nvPr userDrawn="1"/>
        </p:nvSpPr>
        <p:spPr>
          <a:xfrm>
            <a:off x="0" y="12"/>
            <a:ext cx="10692130" cy="7562838"/>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D7D3D2"/>
          </a:solidFill>
        </p:spPr>
        <p:txBody>
          <a:bodyPr wrap="square" lIns="0" tIns="0" rIns="0" bIns="0" rtlCol="0"/>
          <a:lstStyle/>
          <a:p>
            <a:endParaRPr/>
          </a:p>
        </p:txBody>
      </p:sp>
      <p:sp>
        <p:nvSpPr>
          <p:cNvPr id="16" name="object 3">
            <a:extLst>
              <a:ext uri="{FF2B5EF4-FFF2-40B4-BE49-F238E27FC236}">
                <a16:creationId xmlns:a16="http://schemas.microsoft.com/office/drawing/2014/main" id="{DD7A3A87-C676-48E3-BD72-4C45A8314665}"/>
              </a:ext>
            </a:extLst>
          </p:cNvPr>
          <p:cNvSpPr/>
          <p:nvPr userDrawn="1"/>
        </p:nvSpPr>
        <p:spPr>
          <a:xfrm>
            <a:off x="5045917" y="4248590"/>
            <a:ext cx="5646420" cy="3311525"/>
          </a:xfrm>
          <a:custGeom>
            <a:avLst/>
            <a:gdLst/>
            <a:ahLst/>
            <a:cxnLst/>
            <a:rect l="l" t="t" r="r" b="b"/>
            <a:pathLst>
              <a:path w="5646420" h="3311525">
                <a:moveTo>
                  <a:pt x="5646086" y="1660819"/>
                </a:moveTo>
                <a:lnTo>
                  <a:pt x="2958259" y="1660819"/>
                </a:lnTo>
                <a:lnTo>
                  <a:pt x="3003273" y="1661627"/>
                </a:lnTo>
                <a:lnTo>
                  <a:pt x="3048252" y="1663243"/>
                </a:lnTo>
                <a:lnTo>
                  <a:pt x="3093201" y="1665667"/>
                </a:lnTo>
                <a:lnTo>
                  <a:pt x="3138109" y="1668899"/>
                </a:lnTo>
                <a:lnTo>
                  <a:pt x="3182962" y="1672939"/>
                </a:lnTo>
                <a:lnTo>
                  <a:pt x="3227751" y="1677786"/>
                </a:lnTo>
                <a:lnTo>
                  <a:pt x="3272463" y="1683442"/>
                </a:lnTo>
                <a:lnTo>
                  <a:pt x="3317086" y="1689905"/>
                </a:lnTo>
                <a:lnTo>
                  <a:pt x="3361609" y="1697176"/>
                </a:lnTo>
                <a:lnTo>
                  <a:pt x="3406020" y="1705255"/>
                </a:lnTo>
                <a:lnTo>
                  <a:pt x="3450306" y="1714142"/>
                </a:lnTo>
                <a:lnTo>
                  <a:pt x="3494457" y="1723837"/>
                </a:lnTo>
                <a:lnTo>
                  <a:pt x="3538460" y="1734340"/>
                </a:lnTo>
                <a:lnTo>
                  <a:pt x="3582304" y="1745651"/>
                </a:lnTo>
                <a:lnTo>
                  <a:pt x="3625976" y="1757769"/>
                </a:lnTo>
                <a:lnTo>
                  <a:pt x="3669465" y="1770696"/>
                </a:lnTo>
                <a:lnTo>
                  <a:pt x="3712759" y="1784430"/>
                </a:lnTo>
                <a:lnTo>
                  <a:pt x="3755847" y="1798972"/>
                </a:lnTo>
                <a:lnTo>
                  <a:pt x="3798716" y="1814322"/>
                </a:lnTo>
                <a:lnTo>
                  <a:pt x="3841355" y="1830480"/>
                </a:lnTo>
                <a:lnTo>
                  <a:pt x="3883752" y="1847446"/>
                </a:lnTo>
                <a:lnTo>
                  <a:pt x="3925894" y="1865220"/>
                </a:lnTo>
                <a:lnTo>
                  <a:pt x="3967771" y="1883801"/>
                </a:lnTo>
                <a:lnTo>
                  <a:pt x="4009371" y="1903191"/>
                </a:lnTo>
                <a:lnTo>
                  <a:pt x="4050681" y="1923388"/>
                </a:lnTo>
                <a:lnTo>
                  <a:pt x="4091690" y="1944393"/>
                </a:lnTo>
                <a:lnTo>
                  <a:pt x="4132386" y="1966206"/>
                </a:lnTo>
                <a:lnTo>
                  <a:pt x="4172757" y="1988827"/>
                </a:lnTo>
                <a:lnTo>
                  <a:pt x="4212791" y="2012256"/>
                </a:lnTo>
                <a:lnTo>
                  <a:pt x="4252477" y="2036493"/>
                </a:lnTo>
                <a:lnTo>
                  <a:pt x="4291803" y="2061538"/>
                </a:lnTo>
                <a:lnTo>
                  <a:pt x="4330757" y="2087390"/>
                </a:lnTo>
                <a:lnTo>
                  <a:pt x="4369327" y="2114051"/>
                </a:lnTo>
                <a:lnTo>
                  <a:pt x="4407501" y="2141519"/>
                </a:lnTo>
                <a:lnTo>
                  <a:pt x="4445268" y="2169795"/>
                </a:lnTo>
                <a:lnTo>
                  <a:pt x="4482615" y="2198879"/>
                </a:lnTo>
                <a:lnTo>
                  <a:pt x="4519532" y="2228771"/>
                </a:lnTo>
                <a:lnTo>
                  <a:pt x="4556005" y="2259471"/>
                </a:lnTo>
                <a:lnTo>
                  <a:pt x="4592024" y="2290979"/>
                </a:lnTo>
                <a:lnTo>
                  <a:pt x="4627576" y="2323294"/>
                </a:lnTo>
                <a:lnTo>
                  <a:pt x="4662650" y="2356418"/>
                </a:lnTo>
                <a:lnTo>
                  <a:pt x="4697234" y="2390349"/>
                </a:lnTo>
                <a:lnTo>
                  <a:pt x="4731154" y="2424922"/>
                </a:lnTo>
                <a:lnTo>
                  <a:pt x="4764278" y="2459997"/>
                </a:lnTo>
                <a:lnTo>
                  <a:pt x="4796594" y="2495550"/>
                </a:lnTo>
                <a:lnTo>
                  <a:pt x="4828103" y="2531570"/>
                </a:lnTo>
                <a:lnTo>
                  <a:pt x="4858803" y="2568045"/>
                </a:lnTo>
                <a:lnTo>
                  <a:pt x="4888696" y="2604963"/>
                </a:lnTo>
                <a:lnTo>
                  <a:pt x="4917781" y="2642312"/>
                </a:lnTo>
                <a:lnTo>
                  <a:pt x="4946057" y="2680080"/>
                </a:lnTo>
                <a:lnTo>
                  <a:pt x="4973526" y="2718255"/>
                </a:lnTo>
                <a:lnTo>
                  <a:pt x="5000187" y="2756826"/>
                </a:lnTo>
                <a:lnTo>
                  <a:pt x="5026040" y="2795781"/>
                </a:lnTo>
                <a:lnTo>
                  <a:pt x="5051085" y="2835108"/>
                </a:lnTo>
                <a:lnTo>
                  <a:pt x="5075323" y="2874795"/>
                </a:lnTo>
                <a:lnTo>
                  <a:pt x="5098752" y="2914830"/>
                </a:lnTo>
                <a:lnTo>
                  <a:pt x="5121373" y="2955202"/>
                </a:lnTo>
                <a:lnTo>
                  <a:pt x="5143187" y="2995899"/>
                </a:lnTo>
                <a:lnTo>
                  <a:pt x="5164192" y="3036909"/>
                </a:lnTo>
                <a:lnTo>
                  <a:pt x="5184390" y="3078220"/>
                </a:lnTo>
                <a:lnTo>
                  <a:pt x="5203780" y="3119820"/>
                </a:lnTo>
                <a:lnTo>
                  <a:pt x="5222361" y="3161698"/>
                </a:lnTo>
                <a:lnTo>
                  <a:pt x="5240135" y="3203842"/>
                </a:lnTo>
                <a:lnTo>
                  <a:pt x="5257101" y="3246239"/>
                </a:lnTo>
                <a:lnTo>
                  <a:pt x="5273259" y="3288879"/>
                </a:lnTo>
                <a:lnTo>
                  <a:pt x="5281329" y="3311414"/>
                </a:lnTo>
                <a:lnTo>
                  <a:pt x="5646086" y="3311414"/>
                </a:lnTo>
                <a:lnTo>
                  <a:pt x="5646086" y="1660819"/>
                </a:lnTo>
                <a:close/>
              </a:path>
              <a:path w="5646420" h="3311525">
                <a:moveTo>
                  <a:pt x="2935768" y="0"/>
                </a:moveTo>
                <a:lnTo>
                  <a:pt x="2890873" y="241"/>
                </a:lnTo>
                <a:lnTo>
                  <a:pt x="2845982" y="965"/>
                </a:lnTo>
                <a:lnTo>
                  <a:pt x="2801099" y="2171"/>
                </a:lnTo>
                <a:lnTo>
                  <a:pt x="2756229" y="3860"/>
                </a:lnTo>
                <a:lnTo>
                  <a:pt x="2711376" y="6031"/>
                </a:lnTo>
                <a:lnTo>
                  <a:pt x="2666544" y="8685"/>
                </a:lnTo>
                <a:lnTo>
                  <a:pt x="2621738" y="11821"/>
                </a:lnTo>
                <a:lnTo>
                  <a:pt x="2576961" y="15439"/>
                </a:lnTo>
                <a:lnTo>
                  <a:pt x="2532217" y="19540"/>
                </a:lnTo>
                <a:lnTo>
                  <a:pt x="2487512" y="24124"/>
                </a:lnTo>
                <a:lnTo>
                  <a:pt x="2442849" y="29190"/>
                </a:lnTo>
                <a:lnTo>
                  <a:pt x="2398232" y="34738"/>
                </a:lnTo>
                <a:lnTo>
                  <a:pt x="2353666" y="40769"/>
                </a:lnTo>
                <a:lnTo>
                  <a:pt x="2309155" y="47282"/>
                </a:lnTo>
                <a:lnTo>
                  <a:pt x="2264703" y="54278"/>
                </a:lnTo>
                <a:lnTo>
                  <a:pt x="2220315" y="61756"/>
                </a:lnTo>
                <a:lnTo>
                  <a:pt x="2175994" y="69717"/>
                </a:lnTo>
                <a:lnTo>
                  <a:pt x="2131744" y="78160"/>
                </a:lnTo>
                <a:lnTo>
                  <a:pt x="2087571" y="87086"/>
                </a:lnTo>
                <a:lnTo>
                  <a:pt x="2043478" y="96494"/>
                </a:lnTo>
                <a:lnTo>
                  <a:pt x="1999469" y="106384"/>
                </a:lnTo>
                <a:lnTo>
                  <a:pt x="1955549" y="116757"/>
                </a:lnTo>
                <a:lnTo>
                  <a:pt x="1911722" y="127613"/>
                </a:lnTo>
                <a:lnTo>
                  <a:pt x="1867992" y="138951"/>
                </a:lnTo>
                <a:lnTo>
                  <a:pt x="1824363" y="150771"/>
                </a:lnTo>
                <a:lnTo>
                  <a:pt x="1780840" y="163074"/>
                </a:lnTo>
                <a:lnTo>
                  <a:pt x="1737427" y="175859"/>
                </a:lnTo>
                <a:lnTo>
                  <a:pt x="1694127" y="189127"/>
                </a:lnTo>
                <a:lnTo>
                  <a:pt x="1650946" y="202877"/>
                </a:lnTo>
                <a:lnTo>
                  <a:pt x="1607887" y="217110"/>
                </a:lnTo>
                <a:lnTo>
                  <a:pt x="1564955" y="231825"/>
                </a:lnTo>
                <a:lnTo>
                  <a:pt x="1522154" y="247022"/>
                </a:lnTo>
                <a:lnTo>
                  <a:pt x="1479488" y="262702"/>
                </a:lnTo>
                <a:lnTo>
                  <a:pt x="1436961" y="278865"/>
                </a:lnTo>
                <a:lnTo>
                  <a:pt x="1394578" y="295510"/>
                </a:lnTo>
                <a:lnTo>
                  <a:pt x="1352343" y="312637"/>
                </a:lnTo>
                <a:lnTo>
                  <a:pt x="1310259" y="330247"/>
                </a:lnTo>
                <a:lnTo>
                  <a:pt x="1268332" y="348339"/>
                </a:lnTo>
                <a:lnTo>
                  <a:pt x="1226565" y="366914"/>
                </a:lnTo>
                <a:lnTo>
                  <a:pt x="1184963" y="385971"/>
                </a:lnTo>
                <a:lnTo>
                  <a:pt x="1143530" y="405511"/>
                </a:lnTo>
                <a:lnTo>
                  <a:pt x="1102269" y="425533"/>
                </a:lnTo>
                <a:lnTo>
                  <a:pt x="1061186" y="446038"/>
                </a:lnTo>
                <a:lnTo>
                  <a:pt x="1020285" y="467025"/>
                </a:lnTo>
                <a:lnTo>
                  <a:pt x="979570" y="488494"/>
                </a:lnTo>
                <a:lnTo>
                  <a:pt x="939044" y="510446"/>
                </a:lnTo>
                <a:lnTo>
                  <a:pt x="898713" y="532881"/>
                </a:lnTo>
                <a:lnTo>
                  <a:pt x="858580" y="555798"/>
                </a:lnTo>
                <a:lnTo>
                  <a:pt x="818649" y="579197"/>
                </a:lnTo>
                <a:lnTo>
                  <a:pt x="778926" y="603079"/>
                </a:lnTo>
                <a:lnTo>
                  <a:pt x="739414" y="627443"/>
                </a:lnTo>
                <a:lnTo>
                  <a:pt x="700117" y="652290"/>
                </a:lnTo>
                <a:lnTo>
                  <a:pt x="661039" y="677619"/>
                </a:lnTo>
                <a:lnTo>
                  <a:pt x="622185" y="703430"/>
                </a:lnTo>
                <a:lnTo>
                  <a:pt x="583560" y="729725"/>
                </a:lnTo>
                <a:lnTo>
                  <a:pt x="545166" y="756501"/>
                </a:lnTo>
                <a:lnTo>
                  <a:pt x="507009" y="783760"/>
                </a:lnTo>
                <a:lnTo>
                  <a:pt x="469093" y="811501"/>
                </a:lnTo>
                <a:lnTo>
                  <a:pt x="431421" y="839725"/>
                </a:lnTo>
                <a:lnTo>
                  <a:pt x="393999" y="868432"/>
                </a:lnTo>
                <a:lnTo>
                  <a:pt x="356830" y="897620"/>
                </a:lnTo>
                <a:lnTo>
                  <a:pt x="319918" y="927292"/>
                </a:lnTo>
                <a:lnTo>
                  <a:pt x="283268" y="957445"/>
                </a:lnTo>
                <a:lnTo>
                  <a:pt x="246884" y="988082"/>
                </a:lnTo>
                <a:lnTo>
                  <a:pt x="210771" y="1019200"/>
                </a:lnTo>
                <a:lnTo>
                  <a:pt x="174931" y="1050801"/>
                </a:lnTo>
                <a:lnTo>
                  <a:pt x="139371" y="1082885"/>
                </a:lnTo>
                <a:lnTo>
                  <a:pt x="104093" y="1115451"/>
                </a:lnTo>
                <a:lnTo>
                  <a:pt x="69103" y="1148499"/>
                </a:lnTo>
                <a:lnTo>
                  <a:pt x="34403" y="1182030"/>
                </a:lnTo>
                <a:lnTo>
                  <a:pt x="0" y="1216044"/>
                </a:lnTo>
                <a:lnTo>
                  <a:pt x="1174305" y="2390349"/>
                </a:lnTo>
                <a:lnTo>
                  <a:pt x="1208902" y="2356405"/>
                </a:lnTo>
                <a:lnTo>
                  <a:pt x="1243977" y="2323282"/>
                </a:lnTo>
                <a:lnTo>
                  <a:pt x="1279530" y="2290966"/>
                </a:lnTo>
                <a:lnTo>
                  <a:pt x="1315549" y="2259458"/>
                </a:lnTo>
                <a:lnTo>
                  <a:pt x="1352023" y="2228759"/>
                </a:lnTo>
                <a:lnTo>
                  <a:pt x="1388940" y="2198867"/>
                </a:lnTo>
                <a:lnTo>
                  <a:pt x="1426288" y="2169783"/>
                </a:lnTo>
                <a:lnTo>
                  <a:pt x="1464055" y="2141507"/>
                </a:lnTo>
                <a:lnTo>
                  <a:pt x="1502230" y="2114039"/>
                </a:lnTo>
                <a:lnTo>
                  <a:pt x="1540800" y="2087379"/>
                </a:lnTo>
                <a:lnTo>
                  <a:pt x="1579755" y="2061526"/>
                </a:lnTo>
                <a:lnTo>
                  <a:pt x="1619081" y="2036482"/>
                </a:lnTo>
                <a:lnTo>
                  <a:pt x="1658768" y="2012245"/>
                </a:lnTo>
                <a:lnTo>
                  <a:pt x="1698803" y="1988817"/>
                </a:lnTo>
                <a:lnTo>
                  <a:pt x="1739174" y="1966196"/>
                </a:lnTo>
                <a:lnTo>
                  <a:pt x="1779870" y="1944383"/>
                </a:lnTo>
                <a:lnTo>
                  <a:pt x="1820880" y="1923378"/>
                </a:lnTo>
                <a:lnTo>
                  <a:pt x="1862190" y="1903181"/>
                </a:lnTo>
                <a:lnTo>
                  <a:pt x="1903790" y="1883792"/>
                </a:lnTo>
                <a:lnTo>
                  <a:pt x="1945668" y="1865210"/>
                </a:lnTo>
                <a:lnTo>
                  <a:pt x="1987811" y="1847437"/>
                </a:lnTo>
                <a:lnTo>
                  <a:pt x="2030208" y="1830472"/>
                </a:lnTo>
                <a:lnTo>
                  <a:pt x="2072847" y="1814314"/>
                </a:lnTo>
                <a:lnTo>
                  <a:pt x="2115716" y="1798964"/>
                </a:lnTo>
                <a:lnTo>
                  <a:pt x="2158804" y="1784422"/>
                </a:lnTo>
                <a:lnTo>
                  <a:pt x="2202099" y="1770689"/>
                </a:lnTo>
                <a:lnTo>
                  <a:pt x="2245589" y="1757762"/>
                </a:lnTo>
                <a:lnTo>
                  <a:pt x="2289261" y="1745644"/>
                </a:lnTo>
                <a:lnTo>
                  <a:pt x="2333105" y="1734334"/>
                </a:lnTo>
                <a:lnTo>
                  <a:pt x="2377108" y="1723832"/>
                </a:lnTo>
                <a:lnTo>
                  <a:pt x="2421259" y="1714137"/>
                </a:lnTo>
                <a:lnTo>
                  <a:pt x="2465546" y="1705251"/>
                </a:lnTo>
                <a:lnTo>
                  <a:pt x="2509957" y="1697172"/>
                </a:lnTo>
                <a:lnTo>
                  <a:pt x="2554480" y="1689901"/>
                </a:lnTo>
                <a:lnTo>
                  <a:pt x="2599103" y="1683438"/>
                </a:lnTo>
                <a:lnTo>
                  <a:pt x="2643816" y="1677783"/>
                </a:lnTo>
                <a:lnTo>
                  <a:pt x="2688605" y="1672936"/>
                </a:lnTo>
                <a:lnTo>
                  <a:pt x="2733459" y="1668897"/>
                </a:lnTo>
                <a:lnTo>
                  <a:pt x="2778366" y="1665666"/>
                </a:lnTo>
                <a:lnTo>
                  <a:pt x="2823316" y="1663242"/>
                </a:lnTo>
                <a:lnTo>
                  <a:pt x="2868300" y="1661627"/>
                </a:lnTo>
                <a:lnTo>
                  <a:pt x="2913258" y="1660819"/>
                </a:lnTo>
                <a:lnTo>
                  <a:pt x="5646086" y="1660819"/>
                </a:lnTo>
                <a:lnTo>
                  <a:pt x="5646086" y="1006545"/>
                </a:lnTo>
                <a:lnTo>
                  <a:pt x="5588260" y="957433"/>
                </a:lnTo>
                <a:lnTo>
                  <a:pt x="5551611" y="927279"/>
                </a:lnTo>
                <a:lnTo>
                  <a:pt x="5514699" y="897608"/>
                </a:lnTo>
                <a:lnTo>
                  <a:pt x="5477530" y="868419"/>
                </a:lnTo>
                <a:lnTo>
                  <a:pt x="5440108" y="839713"/>
                </a:lnTo>
                <a:lnTo>
                  <a:pt x="5402437" y="811489"/>
                </a:lnTo>
                <a:lnTo>
                  <a:pt x="5364521" y="783748"/>
                </a:lnTo>
                <a:lnTo>
                  <a:pt x="5326364" y="756489"/>
                </a:lnTo>
                <a:lnTo>
                  <a:pt x="5287971" y="729713"/>
                </a:lnTo>
                <a:lnTo>
                  <a:pt x="5249345" y="703419"/>
                </a:lnTo>
                <a:lnTo>
                  <a:pt x="5210492" y="677607"/>
                </a:lnTo>
                <a:lnTo>
                  <a:pt x="5171414" y="652278"/>
                </a:lnTo>
                <a:lnTo>
                  <a:pt x="5132117" y="627432"/>
                </a:lnTo>
                <a:lnTo>
                  <a:pt x="5092605" y="603068"/>
                </a:lnTo>
                <a:lnTo>
                  <a:pt x="5052882" y="579186"/>
                </a:lnTo>
                <a:lnTo>
                  <a:pt x="5012952" y="555787"/>
                </a:lnTo>
                <a:lnTo>
                  <a:pt x="4972819" y="532870"/>
                </a:lnTo>
                <a:lnTo>
                  <a:pt x="4932488" y="510436"/>
                </a:lnTo>
                <a:lnTo>
                  <a:pt x="4891963" y="488484"/>
                </a:lnTo>
                <a:lnTo>
                  <a:pt x="4851247" y="467015"/>
                </a:lnTo>
                <a:lnTo>
                  <a:pt x="4810346" y="446028"/>
                </a:lnTo>
                <a:lnTo>
                  <a:pt x="4769263" y="425523"/>
                </a:lnTo>
                <a:lnTo>
                  <a:pt x="4728003" y="405501"/>
                </a:lnTo>
                <a:lnTo>
                  <a:pt x="4686570" y="385962"/>
                </a:lnTo>
                <a:lnTo>
                  <a:pt x="4644968" y="366905"/>
                </a:lnTo>
                <a:lnTo>
                  <a:pt x="4603201" y="348330"/>
                </a:lnTo>
                <a:lnTo>
                  <a:pt x="4561274" y="330238"/>
                </a:lnTo>
                <a:lnTo>
                  <a:pt x="4519191" y="312628"/>
                </a:lnTo>
                <a:lnTo>
                  <a:pt x="4476956" y="295501"/>
                </a:lnTo>
                <a:lnTo>
                  <a:pt x="4434573" y="278857"/>
                </a:lnTo>
                <a:lnTo>
                  <a:pt x="4392046" y="262694"/>
                </a:lnTo>
                <a:lnTo>
                  <a:pt x="4349380" y="247014"/>
                </a:lnTo>
                <a:lnTo>
                  <a:pt x="4306579" y="231817"/>
                </a:lnTo>
                <a:lnTo>
                  <a:pt x="4263647" y="217102"/>
                </a:lnTo>
                <a:lnTo>
                  <a:pt x="4220588" y="202870"/>
                </a:lnTo>
                <a:lnTo>
                  <a:pt x="4177407" y="189120"/>
                </a:lnTo>
                <a:lnTo>
                  <a:pt x="4134108" y="175852"/>
                </a:lnTo>
                <a:lnTo>
                  <a:pt x="4090695" y="163067"/>
                </a:lnTo>
                <a:lnTo>
                  <a:pt x="4047172" y="150765"/>
                </a:lnTo>
                <a:lnTo>
                  <a:pt x="4003543" y="138945"/>
                </a:lnTo>
                <a:lnTo>
                  <a:pt x="3959813" y="127607"/>
                </a:lnTo>
                <a:lnTo>
                  <a:pt x="3915986" y="116752"/>
                </a:lnTo>
                <a:lnTo>
                  <a:pt x="3872066" y="106379"/>
                </a:lnTo>
                <a:lnTo>
                  <a:pt x="3828057" y="96489"/>
                </a:lnTo>
                <a:lnTo>
                  <a:pt x="3783964" y="87081"/>
                </a:lnTo>
                <a:lnTo>
                  <a:pt x="3739791" y="78155"/>
                </a:lnTo>
                <a:lnTo>
                  <a:pt x="3695542" y="69713"/>
                </a:lnTo>
                <a:lnTo>
                  <a:pt x="3651221" y="61752"/>
                </a:lnTo>
                <a:lnTo>
                  <a:pt x="3606832" y="54274"/>
                </a:lnTo>
                <a:lnTo>
                  <a:pt x="3562380" y="47279"/>
                </a:lnTo>
                <a:lnTo>
                  <a:pt x="3517869" y="40766"/>
                </a:lnTo>
                <a:lnTo>
                  <a:pt x="3473303" y="34735"/>
                </a:lnTo>
                <a:lnTo>
                  <a:pt x="3428687" y="29187"/>
                </a:lnTo>
                <a:lnTo>
                  <a:pt x="3384024" y="24121"/>
                </a:lnTo>
                <a:lnTo>
                  <a:pt x="3339319" y="19538"/>
                </a:lnTo>
                <a:lnTo>
                  <a:pt x="3294575" y="15437"/>
                </a:lnTo>
                <a:lnTo>
                  <a:pt x="3249798" y="11819"/>
                </a:lnTo>
                <a:lnTo>
                  <a:pt x="3204992" y="8683"/>
                </a:lnTo>
                <a:lnTo>
                  <a:pt x="3160160" y="6030"/>
                </a:lnTo>
                <a:lnTo>
                  <a:pt x="3115307" y="3859"/>
                </a:lnTo>
                <a:lnTo>
                  <a:pt x="3070437" y="2170"/>
                </a:lnTo>
                <a:lnTo>
                  <a:pt x="3025554" y="964"/>
                </a:lnTo>
                <a:lnTo>
                  <a:pt x="2980663" y="241"/>
                </a:lnTo>
                <a:lnTo>
                  <a:pt x="2935768" y="0"/>
                </a:lnTo>
                <a:close/>
              </a:path>
            </a:pathLst>
          </a:custGeom>
          <a:solidFill>
            <a:srgbClr val="FFFFFF"/>
          </a:solidFill>
        </p:spPr>
        <p:txBody>
          <a:bodyPr wrap="square" lIns="0" tIns="0" rIns="0" bIns="0" rtlCol="0"/>
          <a:lstStyle/>
          <a:p>
            <a:endParaRPr/>
          </a:p>
        </p:txBody>
      </p:sp>
      <p:sp>
        <p:nvSpPr>
          <p:cNvPr id="17" name="object 4">
            <a:extLst>
              <a:ext uri="{FF2B5EF4-FFF2-40B4-BE49-F238E27FC236}">
                <a16:creationId xmlns:a16="http://schemas.microsoft.com/office/drawing/2014/main" id="{ADE16BE3-E06C-404F-9C0B-844DF2FA0041}"/>
              </a:ext>
            </a:extLst>
          </p:cNvPr>
          <p:cNvSpPr/>
          <p:nvPr userDrawn="1"/>
        </p:nvSpPr>
        <p:spPr>
          <a:xfrm>
            <a:off x="5728643" y="13"/>
            <a:ext cx="3394710" cy="3157855"/>
          </a:xfrm>
          <a:custGeom>
            <a:avLst/>
            <a:gdLst/>
            <a:ahLst/>
            <a:cxnLst/>
            <a:rect l="l" t="t" r="r" b="b"/>
            <a:pathLst>
              <a:path w="3394709" h="3157855">
                <a:moveTo>
                  <a:pt x="2996958" y="558733"/>
                </a:moveTo>
                <a:lnTo>
                  <a:pt x="1428253" y="558733"/>
                </a:lnTo>
                <a:lnTo>
                  <a:pt x="1472905" y="560396"/>
                </a:lnTo>
                <a:lnTo>
                  <a:pt x="1517482" y="563721"/>
                </a:lnTo>
                <a:lnTo>
                  <a:pt x="1561932" y="568710"/>
                </a:lnTo>
                <a:lnTo>
                  <a:pt x="1606206" y="575362"/>
                </a:lnTo>
                <a:lnTo>
                  <a:pt x="1650253" y="583676"/>
                </a:lnTo>
                <a:lnTo>
                  <a:pt x="1694023" y="593653"/>
                </a:lnTo>
                <a:lnTo>
                  <a:pt x="1737465" y="605294"/>
                </a:lnTo>
                <a:lnTo>
                  <a:pt x="1780530" y="618597"/>
                </a:lnTo>
                <a:lnTo>
                  <a:pt x="1823166" y="633563"/>
                </a:lnTo>
                <a:lnTo>
                  <a:pt x="1865323" y="650192"/>
                </a:lnTo>
                <a:lnTo>
                  <a:pt x="1906951" y="668484"/>
                </a:lnTo>
                <a:lnTo>
                  <a:pt x="1947999" y="688438"/>
                </a:lnTo>
                <a:lnTo>
                  <a:pt x="1988418" y="710056"/>
                </a:lnTo>
                <a:lnTo>
                  <a:pt x="2028156" y="733336"/>
                </a:lnTo>
                <a:lnTo>
                  <a:pt x="2067163" y="758280"/>
                </a:lnTo>
                <a:lnTo>
                  <a:pt x="2105389" y="784886"/>
                </a:lnTo>
                <a:lnTo>
                  <a:pt x="2142784" y="813155"/>
                </a:lnTo>
                <a:lnTo>
                  <a:pt x="2179297" y="843087"/>
                </a:lnTo>
                <a:lnTo>
                  <a:pt x="2214877" y="874682"/>
                </a:lnTo>
                <a:lnTo>
                  <a:pt x="2249474" y="907940"/>
                </a:lnTo>
                <a:lnTo>
                  <a:pt x="2282733" y="942538"/>
                </a:lnTo>
                <a:lnTo>
                  <a:pt x="2314329" y="978119"/>
                </a:lnTo>
                <a:lnTo>
                  <a:pt x="2344262" y="1014633"/>
                </a:lnTo>
                <a:lnTo>
                  <a:pt x="2372531" y="1052028"/>
                </a:lnTo>
                <a:lnTo>
                  <a:pt x="2399138" y="1090255"/>
                </a:lnTo>
                <a:lnTo>
                  <a:pt x="2424082" y="1129263"/>
                </a:lnTo>
                <a:lnTo>
                  <a:pt x="2447363" y="1169002"/>
                </a:lnTo>
                <a:lnTo>
                  <a:pt x="2468981" y="1209421"/>
                </a:lnTo>
                <a:lnTo>
                  <a:pt x="2488936" y="1250470"/>
                </a:lnTo>
                <a:lnTo>
                  <a:pt x="2507228" y="1292098"/>
                </a:lnTo>
                <a:lnTo>
                  <a:pt x="2523857" y="1334256"/>
                </a:lnTo>
                <a:lnTo>
                  <a:pt x="2538823" y="1376893"/>
                </a:lnTo>
                <a:lnTo>
                  <a:pt x="2552126" y="1419957"/>
                </a:lnTo>
                <a:lnTo>
                  <a:pt x="2563766" y="1463400"/>
                </a:lnTo>
                <a:lnTo>
                  <a:pt x="2573744" y="1507171"/>
                </a:lnTo>
                <a:lnTo>
                  <a:pt x="2582058" y="1551218"/>
                </a:lnTo>
                <a:lnTo>
                  <a:pt x="2588710" y="1595492"/>
                </a:lnTo>
                <a:lnTo>
                  <a:pt x="2593698" y="1639943"/>
                </a:lnTo>
                <a:lnTo>
                  <a:pt x="2597024" y="1684520"/>
                </a:lnTo>
                <a:lnTo>
                  <a:pt x="2598686" y="1729172"/>
                </a:lnTo>
                <a:lnTo>
                  <a:pt x="2598686" y="1773849"/>
                </a:lnTo>
                <a:lnTo>
                  <a:pt x="2597023" y="1818501"/>
                </a:lnTo>
                <a:lnTo>
                  <a:pt x="2593697" y="1863078"/>
                </a:lnTo>
                <a:lnTo>
                  <a:pt x="2588708" y="1907528"/>
                </a:lnTo>
                <a:lnTo>
                  <a:pt x="2582056" y="1951802"/>
                </a:lnTo>
                <a:lnTo>
                  <a:pt x="2573741" y="1995850"/>
                </a:lnTo>
                <a:lnTo>
                  <a:pt x="2563764" y="2039620"/>
                </a:lnTo>
                <a:lnTo>
                  <a:pt x="2552123" y="2083062"/>
                </a:lnTo>
                <a:lnTo>
                  <a:pt x="2538820" y="2126127"/>
                </a:lnTo>
                <a:lnTo>
                  <a:pt x="2523853" y="2168763"/>
                </a:lnTo>
                <a:lnTo>
                  <a:pt x="2507224" y="2210920"/>
                </a:lnTo>
                <a:lnTo>
                  <a:pt x="2488932" y="2252548"/>
                </a:lnTo>
                <a:lnTo>
                  <a:pt x="2468977" y="2293596"/>
                </a:lnTo>
                <a:lnTo>
                  <a:pt x="2447359" y="2334015"/>
                </a:lnTo>
                <a:lnTo>
                  <a:pt x="2424079" y="2373753"/>
                </a:lnTo>
                <a:lnTo>
                  <a:pt x="2399135" y="2412760"/>
                </a:lnTo>
                <a:lnTo>
                  <a:pt x="2372529" y="2450987"/>
                </a:lnTo>
                <a:lnTo>
                  <a:pt x="2344259" y="2488381"/>
                </a:lnTo>
                <a:lnTo>
                  <a:pt x="2314327" y="2524894"/>
                </a:lnTo>
                <a:lnTo>
                  <a:pt x="2282732" y="2560474"/>
                </a:lnTo>
                <a:lnTo>
                  <a:pt x="2249474" y="2595071"/>
                </a:lnTo>
                <a:lnTo>
                  <a:pt x="2811843" y="3157427"/>
                </a:lnTo>
                <a:lnTo>
                  <a:pt x="2845596" y="3122861"/>
                </a:lnTo>
                <a:lnTo>
                  <a:pt x="2878341" y="3087687"/>
                </a:lnTo>
                <a:lnTo>
                  <a:pt x="2910078" y="3051924"/>
                </a:lnTo>
                <a:lnTo>
                  <a:pt x="2940808" y="3015590"/>
                </a:lnTo>
                <a:lnTo>
                  <a:pt x="2970531" y="2978704"/>
                </a:lnTo>
                <a:lnTo>
                  <a:pt x="2999246" y="2941284"/>
                </a:lnTo>
                <a:lnTo>
                  <a:pt x="3026953" y="2903349"/>
                </a:lnTo>
                <a:lnTo>
                  <a:pt x="3053653" y="2864916"/>
                </a:lnTo>
                <a:lnTo>
                  <a:pt x="3079345" y="2826005"/>
                </a:lnTo>
                <a:lnTo>
                  <a:pt x="3104030" y="2786633"/>
                </a:lnTo>
                <a:lnTo>
                  <a:pt x="3127707" y="2746820"/>
                </a:lnTo>
                <a:lnTo>
                  <a:pt x="3150377" y="2706583"/>
                </a:lnTo>
                <a:lnTo>
                  <a:pt x="3172039" y="2665941"/>
                </a:lnTo>
                <a:lnTo>
                  <a:pt x="3192693" y="2624912"/>
                </a:lnTo>
                <a:lnTo>
                  <a:pt x="3212340" y="2583515"/>
                </a:lnTo>
                <a:lnTo>
                  <a:pt x="3230980" y="2541768"/>
                </a:lnTo>
                <a:lnTo>
                  <a:pt x="3248612" y="2499690"/>
                </a:lnTo>
                <a:lnTo>
                  <a:pt x="3265236" y="2457299"/>
                </a:lnTo>
                <a:lnTo>
                  <a:pt x="3280853" y="2414614"/>
                </a:lnTo>
                <a:lnTo>
                  <a:pt x="3295463" y="2371652"/>
                </a:lnTo>
                <a:lnTo>
                  <a:pt x="3309064" y="2328432"/>
                </a:lnTo>
                <a:lnTo>
                  <a:pt x="3321659" y="2284973"/>
                </a:lnTo>
                <a:lnTo>
                  <a:pt x="3333245" y="2241294"/>
                </a:lnTo>
                <a:lnTo>
                  <a:pt x="3343824" y="2197411"/>
                </a:lnTo>
                <a:lnTo>
                  <a:pt x="3353396" y="2153345"/>
                </a:lnTo>
                <a:lnTo>
                  <a:pt x="3361960" y="2109113"/>
                </a:lnTo>
                <a:lnTo>
                  <a:pt x="3369517" y="2064733"/>
                </a:lnTo>
                <a:lnTo>
                  <a:pt x="3376066" y="2020225"/>
                </a:lnTo>
                <a:lnTo>
                  <a:pt x="3381607" y="1975606"/>
                </a:lnTo>
                <a:lnTo>
                  <a:pt x="3386141" y="1930895"/>
                </a:lnTo>
                <a:lnTo>
                  <a:pt x="3389668" y="1886111"/>
                </a:lnTo>
                <a:lnTo>
                  <a:pt x="3392186" y="1841271"/>
                </a:lnTo>
                <a:lnTo>
                  <a:pt x="3393698" y="1796394"/>
                </a:lnTo>
                <a:lnTo>
                  <a:pt x="3394202" y="1751499"/>
                </a:lnTo>
                <a:lnTo>
                  <a:pt x="3393698" y="1706604"/>
                </a:lnTo>
                <a:lnTo>
                  <a:pt x="3392186" y="1661728"/>
                </a:lnTo>
                <a:lnTo>
                  <a:pt x="3389668" y="1616888"/>
                </a:lnTo>
                <a:lnTo>
                  <a:pt x="3386141" y="1572103"/>
                </a:lnTo>
                <a:lnTo>
                  <a:pt x="3381607" y="1527393"/>
                </a:lnTo>
                <a:lnTo>
                  <a:pt x="3376066" y="1482774"/>
                </a:lnTo>
                <a:lnTo>
                  <a:pt x="3369517" y="1438265"/>
                </a:lnTo>
                <a:lnTo>
                  <a:pt x="3361960" y="1393886"/>
                </a:lnTo>
                <a:lnTo>
                  <a:pt x="3353396" y="1349654"/>
                </a:lnTo>
                <a:lnTo>
                  <a:pt x="3343824" y="1305587"/>
                </a:lnTo>
                <a:lnTo>
                  <a:pt x="3333245" y="1261705"/>
                </a:lnTo>
                <a:lnTo>
                  <a:pt x="3321659" y="1218025"/>
                </a:lnTo>
                <a:lnTo>
                  <a:pt x="3309064" y="1174566"/>
                </a:lnTo>
                <a:lnTo>
                  <a:pt x="3295463" y="1131347"/>
                </a:lnTo>
                <a:lnTo>
                  <a:pt x="3280853" y="1088385"/>
                </a:lnTo>
                <a:lnTo>
                  <a:pt x="3265236" y="1045699"/>
                </a:lnTo>
                <a:lnTo>
                  <a:pt x="3248612" y="1003308"/>
                </a:lnTo>
                <a:lnTo>
                  <a:pt x="3230980" y="961230"/>
                </a:lnTo>
                <a:lnTo>
                  <a:pt x="3212340" y="919483"/>
                </a:lnTo>
                <a:lnTo>
                  <a:pt x="3192693" y="878087"/>
                </a:lnTo>
                <a:lnTo>
                  <a:pt x="3172039" y="837058"/>
                </a:lnTo>
                <a:lnTo>
                  <a:pt x="3150377" y="796416"/>
                </a:lnTo>
                <a:lnTo>
                  <a:pt x="3127707" y="756179"/>
                </a:lnTo>
                <a:lnTo>
                  <a:pt x="3104030" y="716366"/>
                </a:lnTo>
                <a:lnTo>
                  <a:pt x="3079345" y="676994"/>
                </a:lnTo>
                <a:lnTo>
                  <a:pt x="3053653" y="638083"/>
                </a:lnTo>
                <a:lnTo>
                  <a:pt x="3026953" y="599650"/>
                </a:lnTo>
                <a:lnTo>
                  <a:pt x="2999246" y="561714"/>
                </a:lnTo>
                <a:lnTo>
                  <a:pt x="2996958" y="558733"/>
                </a:lnTo>
                <a:close/>
              </a:path>
              <a:path w="3394709" h="3157855">
                <a:moveTo>
                  <a:pt x="2347796" y="0"/>
                </a:moveTo>
                <a:lnTo>
                  <a:pt x="464066" y="0"/>
                </a:lnTo>
                <a:lnTo>
                  <a:pt x="450840" y="7049"/>
                </a:lnTo>
                <a:lnTo>
                  <a:pt x="410603" y="29719"/>
                </a:lnTo>
                <a:lnTo>
                  <a:pt x="370790" y="53396"/>
                </a:lnTo>
                <a:lnTo>
                  <a:pt x="331418" y="78081"/>
                </a:lnTo>
                <a:lnTo>
                  <a:pt x="292507" y="103774"/>
                </a:lnTo>
                <a:lnTo>
                  <a:pt x="254075" y="130474"/>
                </a:lnTo>
                <a:lnTo>
                  <a:pt x="216140" y="158181"/>
                </a:lnTo>
                <a:lnTo>
                  <a:pt x="178720" y="186896"/>
                </a:lnTo>
                <a:lnTo>
                  <a:pt x="141834" y="216619"/>
                </a:lnTo>
                <a:lnTo>
                  <a:pt x="105501" y="247349"/>
                </a:lnTo>
                <a:lnTo>
                  <a:pt x="69739" y="279086"/>
                </a:lnTo>
                <a:lnTo>
                  <a:pt x="34565" y="311831"/>
                </a:lnTo>
                <a:lnTo>
                  <a:pt x="0" y="345584"/>
                </a:lnTo>
                <a:lnTo>
                  <a:pt x="562356" y="907940"/>
                </a:lnTo>
                <a:lnTo>
                  <a:pt x="596953" y="874682"/>
                </a:lnTo>
                <a:lnTo>
                  <a:pt x="632533" y="843087"/>
                </a:lnTo>
                <a:lnTo>
                  <a:pt x="669046" y="813155"/>
                </a:lnTo>
                <a:lnTo>
                  <a:pt x="706440" y="784886"/>
                </a:lnTo>
                <a:lnTo>
                  <a:pt x="744666" y="758280"/>
                </a:lnTo>
                <a:lnTo>
                  <a:pt x="783674" y="733336"/>
                </a:lnTo>
                <a:lnTo>
                  <a:pt x="823412" y="710056"/>
                </a:lnTo>
                <a:lnTo>
                  <a:pt x="863830" y="688438"/>
                </a:lnTo>
                <a:lnTo>
                  <a:pt x="904879" y="668484"/>
                </a:lnTo>
                <a:lnTo>
                  <a:pt x="946507" y="650192"/>
                </a:lnTo>
                <a:lnTo>
                  <a:pt x="988664" y="633563"/>
                </a:lnTo>
                <a:lnTo>
                  <a:pt x="1031300" y="618597"/>
                </a:lnTo>
                <a:lnTo>
                  <a:pt x="1074364" y="605294"/>
                </a:lnTo>
                <a:lnTo>
                  <a:pt x="1117807" y="593653"/>
                </a:lnTo>
                <a:lnTo>
                  <a:pt x="1161577" y="583676"/>
                </a:lnTo>
                <a:lnTo>
                  <a:pt x="1205624" y="575362"/>
                </a:lnTo>
                <a:lnTo>
                  <a:pt x="1249898" y="568710"/>
                </a:lnTo>
                <a:lnTo>
                  <a:pt x="1294348" y="563721"/>
                </a:lnTo>
                <a:lnTo>
                  <a:pt x="1338924" y="560396"/>
                </a:lnTo>
                <a:lnTo>
                  <a:pt x="1383576" y="558733"/>
                </a:lnTo>
                <a:lnTo>
                  <a:pt x="2996958" y="558733"/>
                </a:lnTo>
                <a:lnTo>
                  <a:pt x="2970531" y="524294"/>
                </a:lnTo>
                <a:lnTo>
                  <a:pt x="2940808" y="487408"/>
                </a:lnTo>
                <a:lnTo>
                  <a:pt x="2910078" y="451074"/>
                </a:lnTo>
                <a:lnTo>
                  <a:pt x="2878341" y="415311"/>
                </a:lnTo>
                <a:lnTo>
                  <a:pt x="2845596" y="380137"/>
                </a:lnTo>
                <a:lnTo>
                  <a:pt x="2811843" y="345571"/>
                </a:lnTo>
                <a:lnTo>
                  <a:pt x="2777277" y="311819"/>
                </a:lnTo>
                <a:lnTo>
                  <a:pt x="2742104" y="279074"/>
                </a:lnTo>
                <a:lnTo>
                  <a:pt x="2706341" y="247336"/>
                </a:lnTo>
                <a:lnTo>
                  <a:pt x="2670008" y="216606"/>
                </a:lnTo>
                <a:lnTo>
                  <a:pt x="2633122" y="186884"/>
                </a:lnTo>
                <a:lnTo>
                  <a:pt x="2595703" y="158169"/>
                </a:lnTo>
                <a:lnTo>
                  <a:pt x="2557767" y="130462"/>
                </a:lnTo>
                <a:lnTo>
                  <a:pt x="2519335" y="103762"/>
                </a:lnTo>
                <a:lnTo>
                  <a:pt x="2480424" y="78070"/>
                </a:lnTo>
                <a:lnTo>
                  <a:pt x="2441053" y="53385"/>
                </a:lnTo>
                <a:lnTo>
                  <a:pt x="2401240" y="29708"/>
                </a:lnTo>
                <a:lnTo>
                  <a:pt x="2361003" y="7039"/>
                </a:lnTo>
                <a:lnTo>
                  <a:pt x="2347796" y="0"/>
                </a:lnTo>
                <a:close/>
              </a:path>
            </a:pathLst>
          </a:custGeom>
          <a:solidFill>
            <a:srgbClr val="FFFFFF"/>
          </a:solidFill>
        </p:spPr>
        <p:txBody>
          <a:bodyPr wrap="square" lIns="0" tIns="0" rIns="0" bIns="0" rtlCol="0"/>
          <a:lstStyle/>
          <a:p>
            <a:endParaRPr/>
          </a:p>
        </p:txBody>
      </p:sp>
      <p:sp>
        <p:nvSpPr>
          <p:cNvPr id="18" name="object 5">
            <a:extLst>
              <a:ext uri="{FF2B5EF4-FFF2-40B4-BE49-F238E27FC236}">
                <a16:creationId xmlns:a16="http://schemas.microsoft.com/office/drawing/2014/main" id="{2B120D33-97D2-4BB4-A7A4-747B19A8FCC7}"/>
              </a:ext>
            </a:extLst>
          </p:cNvPr>
          <p:cNvSpPr/>
          <p:nvPr userDrawn="1"/>
        </p:nvSpPr>
        <p:spPr>
          <a:xfrm>
            <a:off x="0" y="1254676"/>
            <a:ext cx="4187190" cy="5245100"/>
          </a:xfrm>
          <a:custGeom>
            <a:avLst/>
            <a:gdLst/>
            <a:ahLst/>
            <a:cxnLst/>
            <a:rect l="l" t="t" r="r" b="b"/>
            <a:pathLst>
              <a:path w="4187190" h="5245100">
                <a:moveTo>
                  <a:pt x="1442914" y="5232400"/>
                </a:moveTo>
                <a:lnTo>
                  <a:pt x="862020" y="5232400"/>
                </a:lnTo>
                <a:lnTo>
                  <a:pt x="906639" y="5245100"/>
                </a:lnTo>
                <a:lnTo>
                  <a:pt x="1398337" y="5245100"/>
                </a:lnTo>
                <a:lnTo>
                  <a:pt x="1442914" y="5232400"/>
                </a:lnTo>
                <a:close/>
              </a:path>
              <a:path w="4187190" h="5245100">
                <a:moveTo>
                  <a:pt x="1576284" y="5219700"/>
                </a:moveTo>
                <a:lnTo>
                  <a:pt x="728477" y="5219700"/>
                </a:lnTo>
                <a:lnTo>
                  <a:pt x="772931" y="5232400"/>
                </a:lnTo>
                <a:lnTo>
                  <a:pt x="1531895" y="5232400"/>
                </a:lnTo>
                <a:lnTo>
                  <a:pt x="1576284" y="5219700"/>
                </a:lnTo>
                <a:close/>
              </a:path>
              <a:path w="4187190" h="5245100">
                <a:moveTo>
                  <a:pt x="0" y="3619500"/>
                </a:moveTo>
                <a:lnTo>
                  <a:pt x="0" y="5016500"/>
                </a:lnTo>
                <a:lnTo>
                  <a:pt x="32182" y="5041900"/>
                </a:lnTo>
                <a:lnTo>
                  <a:pt x="202800" y="5092700"/>
                </a:lnTo>
                <a:lnTo>
                  <a:pt x="245886" y="5118100"/>
                </a:lnTo>
                <a:lnTo>
                  <a:pt x="332522" y="5143500"/>
                </a:lnTo>
                <a:lnTo>
                  <a:pt x="376056" y="5143500"/>
                </a:lnTo>
                <a:lnTo>
                  <a:pt x="551448" y="5194300"/>
                </a:lnTo>
                <a:lnTo>
                  <a:pt x="595572" y="5194300"/>
                </a:lnTo>
                <a:lnTo>
                  <a:pt x="684094" y="5219700"/>
                </a:lnTo>
                <a:lnTo>
                  <a:pt x="1620595" y="5219700"/>
                </a:lnTo>
                <a:lnTo>
                  <a:pt x="1664821" y="5207000"/>
                </a:lnTo>
                <a:lnTo>
                  <a:pt x="1708952" y="5207000"/>
                </a:lnTo>
                <a:lnTo>
                  <a:pt x="1840707" y="5168900"/>
                </a:lnTo>
                <a:lnTo>
                  <a:pt x="1884385" y="5168900"/>
                </a:lnTo>
                <a:lnTo>
                  <a:pt x="2143390" y="5092700"/>
                </a:lnTo>
                <a:lnTo>
                  <a:pt x="2185974" y="5067300"/>
                </a:lnTo>
                <a:lnTo>
                  <a:pt x="2312566" y="5029200"/>
                </a:lnTo>
                <a:lnTo>
                  <a:pt x="2354351" y="5003800"/>
                </a:lnTo>
                <a:lnTo>
                  <a:pt x="2395917" y="4991100"/>
                </a:lnTo>
                <a:lnTo>
                  <a:pt x="2437257" y="4965700"/>
                </a:lnTo>
                <a:lnTo>
                  <a:pt x="2478361" y="4953000"/>
                </a:lnTo>
                <a:lnTo>
                  <a:pt x="2559834" y="4902200"/>
                </a:lnTo>
                <a:lnTo>
                  <a:pt x="2600188" y="4889500"/>
                </a:lnTo>
                <a:lnTo>
                  <a:pt x="2719619" y="4813300"/>
                </a:lnTo>
                <a:lnTo>
                  <a:pt x="2758860" y="4800600"/>
                </a:lnTo>
                <a:lnTo>
                  <a:pt x="2874768" y="4724400"/>
                </a:lnTo>
                <a:lnTo>
                  <a:pt x="2912773" y="4686300"/>
                </a:lnTo>
                <a:lnTo>
                  <a:pt x="3024782" y="4610100"/>
                </a:lnTo>
                <a:lnTo>
                  <a:pt x="3061424" y="4584700"/>
                </a:lnTo>
                <a:lnTo>
                  <a:pt x="3097706" y="4546600"/>
                </a:lnTo>
                <a:lnTo>
                  <a:pt x="3133619" y="4521200"/>
                </a:lnTo>
                <a:lnTo>
                  <a:pt x="3169157" y="4483100"/>
                </a:lnTo>
                <a:lnTo>
                  <a:pt x="3204312" y="4457700"/>
                </a:lnTo>
                <a:lnTo>
                  <a:pt x="3239074" y="4419600"/>
                </a:lnTo>
                <a:lnTo>
                  <a:pt x="3273438" y="4394200"/>
                </a:lnTo>
                <a:lnTo>
                  <a:pt x="3307394" y="4356100"/>
                </a:lnTo>
                <a:lnTo>
                  <a:pt x="3340935" y="4318000"/>
                </a:lnTo>
                <a:lnTo>
                  <a:pt x="3374053" y="4292600"/>
                </a:lnTo>
                <a:lnTo>
                  <a:pt x="3406622" y="4254500"/>
                </a:lnTo>
                <a:lnTo>
                  <a:pt x="3438521" y="4216400"/>
                </a:lnTo>
                <a:lnTo>
                  <a:pt x="3469750" y="4178300"/>
                </a:lnTo>
                <a:lnTo>
                  <a:pt x="3500310" y="4140200"/>
                </a:lnTo>
                <a:lnTo>
                  <a:pt x="3530200" y="4102100"/>
                </a:lnTo>
                <a:lnTo>
                  <a:pt x="3559421" y="4064000"/>
                </a:lnTo>
                <a:lnTo>
                  <a:pt x="3578456" y="4038600"/>
                </a:lnTo>
                <a:lnTo>
                  <a:pt x="996552" y="4038600"/>
                </a:lnTo>
                <a:lnTo>
                  <a:pt x="951679" y="4025900"/>
                </a:lnTo>
                <a:lnTo>
                  <a:pt x="906900" y="4025900"/>
                </a:lnTo>
                <a:lnTo>
                  <a:pt x="862238" y="4013200"/>
                </a:lnTo>
                <a:lnTo>
                  <a:pt x="817713" y="4013200"/>
                </a:lnTo>
                <a:lnTo>
                  <a:pt x="511785" y="3924300"/>
                </a:lnTo>
                <a:lnTo>
                  <a:pt x="469167" y="3898900"/>
                </a:lnTo>
                <a:lnTo>
                  <a:pt x="384968" y="3873500"/>
                </a:lnTo>
                <a:lnTo>
                  <a:pt x="302300" y="3822700"/>
                </a:lnTo>
                <a:lnTo>
                  <a:pt x="261595" y="3810000"/>
                </a:lnTo>
                <a:lnTo>
                  <a:pt x="181556" y="3759200"/>
                </a:lnTo>
                <a:lnTo>
                  <a:pt x="103490" y="3708400"/>
                </a:lnTo>
                <a:lnTo>
                  <a:pt x="65253" y="3670300"/>
                </a:lnTo>
                <a:lnTo>
                  <a:pt x="27576" y="3644900"/>
                </a:lnTo>
                <a:lnTo>
                  <a:pt x="0" y="3619500"/>
                </a:lnTo>
                <a:close/>
              </a:path>
              <a:path w="4187190" h="5245100">
                <a:moveTo>
                  <a:pt x="3222707" y="0"/>
                </a:moveTo>
                <a:lnTo>
                  <a:pt x="2396572" y="889000"/>
                </a:lnTo>
                <a:lnTo>
                  <a:pt x="2431573" y="927100"/>
                </a:lnTo>
                <a:lnTo>
                  <a:pt x="2465490" y="965200"/>
                </a:lnTo>
                <a:lnTo>
                  <a:pt x="2498322" y="990600"/>
                </a:lnTo>
                <a:lnTo>
                  <a:pt x="2530069" y="1028700"/>
                </a:lnTo>
                <a:lnTo>
                  <a:pt x="2560730" y="1066800"/>
                </a:lnTo>
                <a:lnTo>
                  <a:pt x="2590303" y="1104900"/>
                </a:lnTo>
                <a:lnTo>
                  <a:pt x="2618789" y="1143000"/>
                </a:lnTo>
                <a:lnTo>
                  <a:pt x="2646186" y="1181100"/>
                </a:lnTo>
                <a:lnTo>
                  <a:pt x="2672494" y="1219200"/>
                </a:lnTo>
                <a:lnTo>
                  <a:pt x="2697712" y="1257300"/>
                </a:lnTo>
                <a:lnTo>
                  <a:pt x="2721839" y="1295400"/>
                </a:lnTo>
                <a:lnTo>
                  <a:pt x="2744875" y="1333500"/>
                </a:lnTo>
                <a:lnTo>
                  <a:pt x="2766817" y="1371600"/>
                </a:lnTo>
                <a:lnTo>
                  <a:pt x="2787667" y="1422400"/>
                </a:lnTo>
                <a:lnTo>
                  <a:pt x="2807423" y="1460500"/>
                </a:lnTo>
                <a:lnTo>
                  <a:pt x="2826083" y="1498600"/>
                </a:lnTo>
                <a:lnTo>
                  <a:pt x="2843648" y="1536700"/>
                </a:lnTo>
                <a:lnTo>
                  <a:pt x="2860117" y="1587500"/>
                </a:lnTo>
                <a:lnTo>
                  <a:pt x="2875488" y="1625600"/>
                </a:lnTo>
                <a:lnTo>
                  <a:pt x="2889762" y="1663700"/>
                </a:lnTo>
                <a:lnTo>
                  <a:pt x="2902937" y="1714500"/>
                </a:lnTo>
                <a:lnTo>
                  <a:pt x="2915012" y="1752600"/>
                </a:lnTo>
                <a:lnTo>
                  <a:pt x="2925987" y="1803400"/>
                </a:lnTo>
                <a:lnTo>
                  <a:pt x="2935860" y="1841500"/>
                </a:lnTo>
                <a:lnTo>
                  <a:pt x="2944632" y="1892300"/>
                </a:lnTo>
                <a:lnTo>
                  <a:pt x="2952301" y="1930400"/>
                </a:lnTo>
                <a:lnTo>
                  <a:pt x="2958867" y="1981200"/>
                </a:lnTo>
                <a:lnTo>
                  <a:pt x="2964328" y="2019300"/>
                </a:lnTo>
                <a:lnTo>
                  <a:pt x="2971935" y="2108200"/>
                </a:lnTo>
                <a:lnTo>
                  <a:pt x="2974079" y="2159000"/>
                </a:lnTo>
                <a:lnTo>
                  <a:pt x="2975116" y="2197100"/>
                </a:lnTo>
                <a:lnTo>
                  <a:pt x="2975044" y="2247900"/>
                </a:lnTo>
                <a:lnTo>
                  <a:pt x="2973864" y="2298700"/>
                </a:lnTo>
                <a:lnTo>
                  <a:pt x="2971573" y="2336800"/>
                </a:lnTo>
                <a:lnTo>
                  <a:pt x="2968172" y="2387600"/>
                </a:lnTo>
                <a:lnTo>
                  <a:pt x="2963660" y="2425700"/>
                </a:lnTo>
                <a:lnTo>
                  <a:pt x="2958036" y="2476500"/>
                </a:lnTo>
                <a:lnTo>
                  <a:pt x="2951298" y="2514600"/>
                </a:lnTo>
                <a:lnTo>
                  <a:pt x="2943448" y="2565400"/>
                </a:lnTo>
                <a:lnTo>
                  <a:pt x="2934482" y="2603500"/>
                </a:lnTo>
                <a:lnTo>
                  <a:pt x="2924402" y="2654300"/>
                </a:lnTo>
                <a:lnTo>
                  <a:pt x="2913205" y="2692400"/>
                </a:lnTo>
                <a:lnTo>
                  <a:pt x="2900891" y="2743200"/>
                </a:lnTo>
                <a:lnTo>
                  <a:pt x="2887460" y="2781300"/>
                </a:lnTo>
                <a:lnTo>
                  <a:pt x="2872911" y="2819400"/>
                </a:lnTo>
                <a:lnTo>
                  <a:pt x="2857242" y="2870200"/>
                </a:lnTo>
                <a:lnTo>
                  <a:pt x="2840454" y="2908300"/>
                </a:lnTo>
                <a:lnTo>
                  <a:pt x="2822544" y="2946400"/>
                </a:lnTo>
                <a:lnTo>
                  <a:pt x="2803513" y="2997200"/>
                </a:lnTo>
                <a:lnTo>
                  <a:pt x="2783360" y="3035300"/>
                </a:lnTo>
                <a:lnTo>
                  <a:pt x="2762084" y="3073400"/>
                </a:lnTo>
                <a:lnTo>
                  <a:pt x="2739684" y="3111500"/>
                </a:lnTo>
                <a:lnTo>
                  <a:pt x="2716159" y="3162300"/>
                </a:lnTo>
                <a:lnTo>
                  <a:pt x="2691508" y="3200400"/>
                </a:lnTo>
                <a:lnTo>
                  <a:pt x="2665732" y="3238500"/>
                </a:lnTo>
                <a:lnTo>
                  <a:pt x="2638828" y="3276600"/>
                </a:lnTo>
                <a:lnTo>
                  <a:pt x="2610797" y="3314700"/>
                </a:lnTo>
                <a:lnTo>
                  <a:pt x="2581637" y="3352800"/>
                </a:lnTo>
                <a:lnTo>
                  <a:pt x="2551347" y="3390900"/>
                </a:lnTo>
                <a:lnTo>
                  <a:pt x="2519928" y="3429000"/>
                </a:lnTo>
                <a:lnTo>
                  <a:pt x="2487377" y="3467100"/>
                </a:lnTo>
                <a:lnTo>
                  <a:pt x="2453900" y="3492500"/>
                </a:lnTo>
                <a:lnTo>
                  <a:pt x="2419719" y="3530600"/>
                </a:lnTo>
                <a:lnTo>
                  <a:pt x="2384854" y="3568700"/>
                </a:lnTo>
                <a:lnTo>
                  <a:pt x="2349329" y="3594100"/>
                </a:lnTo>
                <a:lnTo>
                  <a:pt x="2313165" y="3619500"/>
                </a:lnTo>
                <a:lnTo>
                  <a:pt x="2276386" y="3657600"/>
                </a:lnTo>
                <a:lnTo>
                  <a:pt x="2239012" y="3683000"/>
                </a:lnTo>
                <a:lnTo>
                  <a:pt x="2162571" y="3733800"/>
                </a:lnTo>
                <a:lnTo>
                  <a:pt x="2084021" y="3784600"/>
                </a:lnTo>
                <a:lnTo>
                  <a:pt x="2003539" y="3835400"/>
                </a:lnTo>
                <a:lnTo>
                  <a:pt x="1962629" y="3848100"/>
                </a:lnTo>
                <a:lnTo>
                  <a:pt x="1921302" y="3873500"/>
                </a:lnTo>
                <a:lnTo>
                  <a:pt x="1879581" y="3886200"/>
                </a:lnTo>
                <a:lnTo>
                  <a:pt x="1837488" y="3911600"/>
                </a:lnTo>
                <a:lnTo>
                  <a:pt x="1490014" y="4013200"/>
                </a:lnTo>
                <a:lnTo>
                  <a:pt x="1445571" y="4013200"/>
                </a:lnTo>
                <a:lnTo>
                  <a:pt x="1400979" y="4025900"/>
                </a:lnTo>
                <a:lnTo>
                  <a:pt x="1356258" y="4025900"/>
                </a:lnTo>
                <a:lnTo>
                  <a:pt x="1311432" y="4038600"/>
                </a:lnTo>
                <a:lnTo>
                  <a:pt x="3578456" y="4038600"/>
                </a:lnTo>
                <a:lnTo>
                  <a:pt x="3615858" y="3987800"/>
                </a:lnTo>
                <a:lnTo>
                  <a:pt x="3643074" y="3949700"/>
                </a:lnTo>
                <a:lnTo>
                  <a:pt x="3669622" y="3911600"/>
                </a:lnTo>
                <a:lnTo>
                  <a:pt x="3695503" y="3873500"/>
                </a:lnTo>
                <a:lnTo>
                  <a:pt x="3720716" y="3835400"/>
                </a:lnTo>
                <a:lnTo>
                  <a:pt x="3745262" y="3797300"/>
                </a:lnTo>
                <a:lnTo>
                  <a:pt x="3769142" y="3759200"/>
                </a:lnTo>
                <a:lnTo>
                  <a:pt x="3792355" y="3721100"/>
                </a:lnTo>
                <a:lnTo>
                  <a:pt x="3814901" y="3683000"/>
                </a:lnTo>
                <a:lnTo>
                  <a:pt x="3836782" y="3632200"/>
                </a:lnTo>
                <a:lnTo>
                  <a:pt x="3857997" y="3594100"/>
                </a:lnTo>
                <a:lnTo>
                  <a:pt x="3878547" y="3556000"/>
                </a:lnTo>
                <a:lnTo>
                  <a:pt x="3898432" y="3517900"/>
                </a:lnTo>
                <a:lnTo>
                  <a:pt x="3917652" y="3467100"/>
                </a:lnTo>
                <a:lnTo>
                  <a:pt x="3936207" y="3429000"/>
                </a:lnTo>
                <a:lnTo>
                  <a:pt x="3954098" y="3390900"/>
                </a:lnTo>
                <a:lnTo>
                  <a:pt x="3971325" y="3352800"/>
                </a:lnTo>
                <a:lnTo>
                  <a:pt x="3987889" y="3302000"/>
                </a:lnTo>
                <a:lnTo>
                  <a:pt x="4003789" y="3263900"/>
                </a:lnTo>
                <a:lnTo>
                  <a:pt x="4019025" y="3213100"/>
                </a:lnTo>
                <a:lnTo>
                  <a:pt x="4033599" y="3175000"/>
                </a:lnTo>
                <a:lnTo>
                  <a:pt x="4047511" y="3136900"/>
                </a:lnTo>
                <a:lnTo>
                  <a:pt x="4060760" y="3086100"/>
                </a:lnTo>
                <a:lnTo>
                  <a:pt x="4073347" y="3048000"/>
                </a:lnTo>
                <a:lnTo>
                  <a:pt x="4085272" y="2997200"/>
                </a:lnTo>
                <a:lnTo>
                  <a:pt x="4096535" y="2959100"/>
                </a:lnTo>
                <a:lnTo>
                  <a:pt x="4107138" y="2921000"/>
                </a:lnTo>
                <a:lnTo>
                  <a:pt x="4117079" y="2870200"/>
                </a:lnTo>
                <a:lnTo>
                  <a:pt x="4126360" y="2832100"/>
                </a:lnTo>
                <a:lnTo>
                  <a:pt x="4134981" y="2781300"/>
                </a:lnTo>
                <a:lnTo>
                  <a:pt x="4142941" y="2743200"/>
                </a:lnTo>
                <a:lnTo>
                  <a:pt x="4150241" y="2692400"/>
                </a:lnTo>
                <a:lnTo>
                  <a:pt x="4156882" y="2654300"/>
                </a:lnTo>
                <a:lnTo>
                  <a:pt x="4162864" y="2603500"/>
                </a:lnTo>
                <a:lnTo>
                  <a:pt x="4168187" y="2565400"/>
                </a:lnTo>
                <a:lnTo>
                  <a:pt x="4172851" y="2514600"/>
                </a:lnTo>
                <a:lnTo>
                  <a:pt x="4176856" y="2476500"/>
                </a:lnTo>
                <a:lnTo>
                  <a:pt x="4180203" y="2425700"/>
                </a:lnTo>
                <a:lnTo>
                  <a:pt x="4182893" y="2387600"/>
                </a:lnTo>
                <a:lnTo>
                  <a:pt x="4184925" y="2336800"/>
                </a:lnTo>
                <a:lnTo>
                  <a:pt x="4186299" y="2298700"/>
                </a:lnTo>
                <a:lnTo>
                  <a:pt x="4187016" y="2247900"/>
                </a:lnTo>
                <a:lnTo>
                  <a:pt x="4187077" y="2209800"/>
                </a:lnTo>
                <a:lnTo>
                  <a:pt x="4186481" y="2159000"/>
                </a:lnTo>
                <a:lnTo>
                  <a:pt x="4185229" y="2120900"/>
                </a:lnTo>
                <a:lnTo>
                  <a:pt x="4183321" y="2070100"/>
                </a:lnTo>
                <a:lnTo>
                  <a:pt x="4180757" y="2019300"/>
                </a:lnTo>
                <a:lnTo>
                  <a:pt x="4177538" y="1981200"/>
                </a:lnTo>
                <a:lnTo>
                  <a:pt x="4173664" y="1930400"/>
                </a:lnTo>
                <a:lnTo>
                  <a:pt x="4169135" y="1892300"/>
                </a:lnTo>
                <a:lnTo>
                  <a:pt x="4163951" y="1841500"/>
                </a:lnTo>
                <a:lnTo>
                  <a:pt x="4158113" y="1803400"/>
                </a:lnTo>
                <a:lnTo>
                  <a:pt x="4151621" y="1752600"/>
                </a:lnTo>
                <a:lnTo>
                  <a:pt x="4144475" y="1714500"/>
                </a:lnTo>
                <a:lnTo>
                  <a:pt x="4136676" y="1676400"/>
                </a:lnTo>
                <a:lnTo>
                  <a:pt x="4128224" y="1625600"/>
                </a:lnTo>
                <a:lnTo>
                  <a:pt x="4119118" y="1587500"/>
                </a:lnTo>
                <a:lnTo>
                  <a:pt x="4109361" y="1536700"/>
                </a:lnTo>
                <a:lnTo>
                  <a:pt x="4098950" y="1498600"/>
                </a:lnTo>
                <a:lnTo>
                  <a:pt x="4087888" y="1447800"/>
                </a:lnTo>
                <a:lnTo>
                  <a:pt x="4076174" y="1409700"/>
                </a:lnTo>
                <a:lnTo>
                  <a:pt x="4063808" y="1358900"/>
                </a:lnTo>
                <a:lnTo>
                  <a:pt x="4050791" y="1320800"/>
                </a:lnTo>
                <a:lnTo>
                  <a:pt x="4037124" y="1282700"/>
                </a:lnTo>
                <a:lnTo>
                  <a:pt x="4022805" y="1231900"/>
                </a:lnTo>
                <a:lnTo>
                  <a:pt x="4007836" y="1193800"/>
                </a:lnTo>
                <a:lnTo>
                  <a:pt x="3992217" y="1155700"/>
                </a:lnTo>
                <a:lnTo>
                  <a:pt x="3975948" y="1104900"/>
                </a:lnTo>
                <a:lnTo>
                  <a:pt x="3959030" y="1066800"/>
                </a:lnTo>
                <a:lnTo>
                  <a:pt x="3941462" y="1028700"/>
                </a:lnTo>
                <a:lnTo>
                  <a:pt x="3923245" y="977900"/>
                </a:lnTo>
                <a:lnTo>
                  <a:pt x="3904379" y="939800"/>
                </a:lnTo>
                <a:lnTo>
                  <a:pt x="3884865" y="901700"/>
                </a:lnTo>
                <a:lnTo>
                  <a:pt x="3864703" y="863600"/>
                </a:lnTo>
                <a:lnTo>
                  <a:pt x="3843893" y="825500"/>
                </a:lnTo>
                <a:lnTo>
                  <a:pt x="3822435" y="774700"/>
                </a:lnTo>
                <a:lnTo>
                  <a:pt x="3800330" y="736600"/>
                </a:lnTo>
                <a:lnTo>
                  <a:pt x="3777578" y="698500"/>
                </a:lnTo>
                <a:lnTo>
                  <a:pt x="3754179" y="660400"/>
                </a:lnTo>
                <a:lnTo>
                  <a:pt x="3730133" y="622300"/>
                </a:lnTo>
                <a:lnTo>
                  <a:pt x="3705441" y="584200"/>
                </a:lnTo>
                <a:lnTo>
                  <a:pt x="3680103" y="546100"/>
                </a:lnTo>
                <a:lnTo>
                  <a:pt x="3654120" y="508000"/>
                </a:lnTo>
                <a:lnTo>
                  <a:pt x="3627491" y="469900"/>
                </a:lnTo>
                <a:lnTo>
                  <a:pt x="3600217" y="431800"/>
                </a:lnTo>
                <a:lnTo>
                  <a:pt x="3572298" y="393700"/>
                </a:lnTo>
                <a:lnTo>
                  <a:pt x="3543734" y="355600"/>
                </a:lnTo>
                <a:lnTo>
                  <a:pt x="3514526" y="317500"/>
                </a:lnTo>
                <a:lnTo>
                  <a:pt x="3484674" y="279400"/>
                </a:lnTo>
                <a:lnTo>
                  <a:pt x="3454179" y="241300"/>
                </a:lnTo>
                <a:lnTo>
                  <a:pt x="3423040" y="215900"/>
                </a:lnTo>
                <a:lnTo>
                  <a:pt x="3391257" y="177800"/>
                </a:lnTo>
                <a:lnTo>
                  <a:pt x="3358832" y="139700"/>
                </a:lnTo>
                <a:lnTo>
                  <a:pt x="3325764" y="101600"/>
                </a:lnTo>
                <a:lnTo>
                  <a:pt x="3292054" y="76200"/>
                </a:lnTo>
                <a:lnTo>
                  <a:pt x="3257701" y="38100"/>
                </a:lnTo>
                <a:lnTo>
                  <a:pt x="3222707" y="0"/>
                </a:lnTo>
                <a:close/>
              </a:path>
            </a:pathLst>
          </a:custGeom>
          <a:solidFill>
            <a:srgbClr val="FFFFFF"/>
          </a:solidFill>
        </p:spPr>
        <p:txBody>
          <a:bodyPr wrap="square" lIns="0" tIns="0" rIns="0" bIns="0" rtlCol="0"/>
          <a:lstStyle/>
          <a:p>
            <a:endParaRPr/>
          </a:p>
        </p:txBody>
      </p:sp>
      <p:sp>
        <p:nvSpPr>
          <p:cNvPr id="20" name="object 7">
            <a:extLst>
              <a:ext uri="{FF2B5EF4-FFF2-40B4-BE49-F238E27FC236}">
                <a16:creationId xmlns:a16="http://schemas.microsoft.com/office/drawing/2014/main" id="{2988024F-48E5-4278-90CC-B65F40D9883D}"/>
              </a:ext>
            </a:extLst>
          </p:cNvPr>
          <p:cNvSpPr/>
          <p:nvPr userDrawn="1"/>
        </p:nvSpPr>
        <p:spPr>
          <a:xfrm>
            <a:off x="1761190" y="5866385"/>
            <a:ext cx="7169784" cy="0"/>
          </a:xfrm>
          <a:custGeom>
            <a:avLst/>
            <a:gdLst/>
            <a:ahLst/>
            <a:cxnLst/>
            <a:rect l="l" t="t" r="r" b="b"/>
            <a:pathLst>
              <a:path w="7169784">
                <a:moveTo>
                  <a:pt x="0" y="0"/>
                </a:moveTo>
                <a:lnTo>
                  <a:pt x="7169619" y="0"/>
                </a:lnTo>
              </a:path>
            </a:pathLst>
          </a:custGeom>
          <a:ln w="6350">
            <a:solidFill>
              <a:srgbClr val="1D1D1B"/>
            </a:solidFill>
          </a:ln>
        </p:spPr>
        <p:txBody>
          <a:bodyPr wrap="square" lIns="0" tIns="0" rIns="0" bIns="0" rtlCol="0"/>
          <a:lstStyle/>
          <a:p>
            <a:endParaRPr/>
          </a:p>
        </p:txBody>
      </p:sp>
      <p:sp>
        <p:nvSpPr>
          <p:cNvPr id="2" name="Title 1">
            <a:extLst>
              <a:ext uri="{FF2B5EF4-FFF2-40B4-BE49-F238E27FC236}">
                <a16:creationId xmlns:a16="http://schemas.microsoft.com/office/drawing/2014/main" id="{230C92E8-AC6F-4BC2-A879-C4EE4F2B6A2A}"/>
              </a:ext>
            </a:extLst>
          </p:cNvPr>
          <p:cNvSpPr>
            <a:spLocks noGrp="1"/>
          </p:cNvSpPr>
          <p:nvPr>
            <p:ph type="title"/>
          </p:nvPr>
        </p:nvSpPr>
        <p:spPr>
          <a:xfrm>
            <a:off x="1222194" y="1647373"/>
            <a:ext cx="8268334" cy="602729"/>
          </a:xfrm>
        </p:spPr>
        <p:txBody>
          <a:bodyPr/>
          <a:lstStyle>
            <a:lvl1pPr algn="ctr">
              <a:lnSpc>
                <a:spcPct val="105000"/>
              </a:lnSpc>
              <a:defRPr sz="4000"/>
            </a:lvl1pPr>
          </a:lstStyle>
          <a:p>
            <a:endParaRPr lang="en-GB" dirty="0"/>
          </a:p>
        </p:txBody>
      </p:sp>
      <p:sp>
        <p:nvSpPr>
          <p:cNvPr id="28" name="Text Placeholder 5">
            <a:extLst>
              <a:ext uri="{FF2B5EF4-FFF2-40B4-BE49-F238E27FC236}">
                <a16:creationId xmlns:a16="http://schemas.microsoft.com/office/drawing/2014/main" id="{F3F2B2E0-526B-4EB2-A69F-53F1475BC311}"/>
              </a:ext>
            </a:extLst>
          </p:cNvPr>
          <p:cNvSpPr>
            <a:spLocks noGrp="1"/>
          </p:cNvSpPr>
          <p:nvPr>
            <p:ph type="body" sz="quarter" idx="16" hasCustomPrompt="1"/>
          </p:nvPr>
        </p:nvSpPr>
        <p:spPr>
          <a:xfrm>
            <a:off x="3594100" y="5991225"/>
            <a:ext cx="3476171" cy="482970"/>
          </a:xfrm>
          <a:prstGeom prst="rect">
            <a:avLst/>
          </a:prstGeom>
        </p:spPr>
        <p:txBody>
          <a:bodyPr/>
          <a:lstStyle>
            <a:lvl1pPr algn="ctr">
              <a:lnSpc>
                <a:spcPct val="90000"/>
              </a:lnSpc>
              <a:defRPr sz="1800"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Student credit here</a:t>
            </a:r>
          </a:p>
        </p:txBody>
      </p:sp>
    </p:spTree>
    <p:extLst>
      <p:ext uri="{BB962C8B-B14F-4D97-AF65-F5344CB8AC3E}">
        <p14:creationId xmlns:p14="http://schemas.microsoft.com/office/powerpoint/2010/main" val="426741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1" name="object 3">
            <a:extLst>
              <a:ext uri="{FF2B5EF4-FFF2-40B4-BE49-F238E27FC236}">
                <a16:creationId xmlns:a16="http://schemas.microsoft.com/office/drawing/2014/main" id="{0779F860-61F3-4441-B2AA-7F05F26547F2}"/>
              </a:ext>
            </a:extLst>
          </p:cNvPr>
          <p:cNvSpPr/>
          <p:nvPr userDrawn="1"/>
        </p:nvSpPr>
        <p:spPr>
          <a:xfrm>
            <a:off x="0" y="6196627"/>
            <a:ext cx="2693670" cy="1376680"/>
          </a:xfrm>
          <a:custGeom>
            <a:avLst/>
            <a:gdLst/>
            <a:ahLst/>
            <a:cxnLst/>
            <a:rect l="l" t="t" r="r" b="b"/>
            <a:pathLst>
              <a:path w="2693670" h="1376679">
                <a:moveTo>
                  <a:pt x="1095353" y="0"/>
                </a:moveTo>
                <a:lnTo>
                  <a:pt x="1046862" y="713"/>
                </a:lnTo>
                <a:lnTo>
                  <a:pt x="998726" y="2842"/>
                </a:lnTo>
                <a:lnTo>
                  <a:pt x="950965" y="6365"/>
                </a:lnTo>
                <a:lnTo>
                  <a:pt x="903598" y="11262"/>
                </a:lnTo>
                <a:lnTo>
                  <a:pt x="856647" y="17514"/>
                </a:lnTo>
                <a:lnTo>
                  <a:pt x="810131" y="25100"/>
                </a:lnTo>
                <a:lnTo>
                  <a:pt x="764070" y="34001"/>
                </a:lnTo>
                <a:lnTo>
                  <a:pt x="718484" y="44196"/>
                </a:lnTo>
                <a:lnTo>
                  <a:pt x="673393" y="55666"/>
                </a:lnTo>
                <a:lnTo>
                  <a:pt x="628817" y="68391"/>
                </a:lnTo>
                <a:lnTo>
                  <a:pt x="584776" y="82350"/>
                </a:lnTo>
                <a:lnTo>
                  <a:pt x="541290" y="97523"/>
                </a:lnTo>
                <a:lnTo>
                  <a:pt x="498378" y="113891"/>
                </a:lnTo>
                <a:lnTo>
                  <a:pt x="456062" y="131434"/>
                </a:lnTo>
                <a:lnTo>
                  <a:pt x="414360" y="150131"/>
                </a:lnTo>
                <a:lnTo>
                  <a:pt x="373294" y="169963"/>
                </a:lnTo>
                <a:lnTo>
                  <a:pt x="332882" y="190910"/>
                </a:lnTo>
                <a:lnTo>
                  <a:pt x="293145" y="212951"/>
                </a:lnTo>
                <a:lnTo>
                  <a:pt x="254103" y="236067"/>
                </a:lnTo>
                <a:lnTo>
                  <a:pt x="215776" y="260238"/>
                </a:lnTo>
                <a:lnTo>
                  <a:pt x="178184" y="285443"/>
                </a:lnTo>
                <a:lnTo>
                  <a:pt x="141346" y="311663"/>
                </a:lnTo>
                <a:lnTo>
                  <a:pt x="105284" y="338878"/>
                </a:lnTo>
                <a:lnTo>
                  <a:pt x="70016" y="367067"/>
                </a:lnTo>
                <a:lnTo>
                  <a:pt x="35563" y="396211"/>
                </a:lnTo>
                <a:lnTo>
                  <a:pt x="1944" y="426290"/>
                </a:lnTo>
                <a:lnTo>
                  <a:pt x="0" y="428130"/>
                </a:lnTo>
                <a:lnTo>
                  <a:pt x="0" y="1376078"/>
                </a:lnTo>
                <a:lnTo>
                  <a:pt x="2693099" y="1376078"/>
                </a:lnTo>
                <a:lnTo>
                  <a:pt x="2685603" y="1330117"/>
                </a:lnTo>
                <a:lnTo>
                  <a:pt x="2676702" y="1284056"/>
                </a:lnTo>
                <a:lnTo>
                  <a:pt x="2666507" y="1238470"/>
                </a:lnTo>
                <a:lnTo>
                  <a:pt x="2655037" y="1193379"/>
                </a:lnTo>
                <a:lnTo>
                  <a:pt x="2642312" y="1148803"/>
                </a:lnTo>
                <a:lnTo>
                  <a:pt x="2628353" y="1104762"/>
                </a:lnTo>
                <a:lnTo>
                  <a:pt x="2613179" y="1061276"/>
                </a:lnTo>
                <a:lnTo>
                  <a:pt x="2596810" y="1018365"/>
                </a:lnTo>
                <a:lnTo>
                  <a:pt x="2579267" y="976049"/>
                </a:lnTo>
                <a:lnTo>
                  <a:pt x="2560570" y="934348"/>
                </a:lnTo>
                <a:lnTo>
                  <a:pt x="2540737" y="893281"/>
                </a:lnTo>
                <a:lnTo>
                  <a:pt x="2519790" y="852870"/>
                </a:lnTo>
                <a:lnTo>
                  <a:pt x="2497749" y="813133"/>
                </a:lnTo>
                <a:lnTo>
                  <a:pt x="2474633" y="774092"/>
                </a:lnTo>
                <a:lnTo>
                  <a:pt x="2450462" y="735765"/>
                </a:lnTo>
                <a:lnTo>
                  <a:pt x="2425256" y="698173"/>
                </a:lnTo>
                <a:lnTo>
                  <a:pt x="2399036" y="661336"/>
                </a:lnTo>
                <a:lnTo>
                  <a:pt x="2371821" y="625273"/>
                </a:lnTo>
                <a:lnTo>
                  <a:pt x="2343631" y="590006"/>
                </a:lnTo>
                <a:lnTo>
                  <a:pt x="2314487" y="555553"/>
                </a:lnTo>
                <a:lnTo>
                  <a:pt x="2284407" y="521935"/>
                </a:lnTo>
                <a:lnTo>
                  <a:pt x="2253414" y="489172"/>
                </a:lnTo>
                <a:lnTo>
                  <a:pt x="2221525" y="457284"/>
                </a:lnTo>
                <a:lnTo>
                  <a:pt x="2188761" y="426290"/>
                </a:lnTo>
                <a:lnTo>
                  <a:pt x="2155143" y="396211"/>
                </a:lnTo>
                <a:lnTo>
                  <a:pt x="2120690" y="367067"/>
                </a:lnTo>
                <a:lnTo>
                  <a:pt x="2085422" y="338878"/>
                </a:lnTo>
                <a:lnTo>
                  <a:pt x="2049360" y="311663"/>
                </a:lnTo>
                <a:lnTo>
                  <a:pt x="2012522" y="285443"/>
                </a:lnTo>
                <a:lnTo>
                  <a:pt x="1974930" y="260238"/>
                </a:lnTo>
                <a:lnTo>
                  <a:pt x="1936603" y="236067"/>
                </a:lnTo>
                <a:lnTo>
                  <a:pt x="1897561" y="212951"/>
                </a:lnTo>
                <a:lnTo>
                  <a:pt x="1857824" y="190910"/>
                </a:lnTo>
                <a:lnTo>
                  <a:pt x="1817412" y="169963"/>
                </a:lnTo>
                <a:lnTo>
                  <a:pt x="1776346" y="150131"/>
                </a:lnTo>
                <a:lnTo>
                  <a:pt x="1734644" y="131434"/>
                </a:lnTo>
                <a:lnTo>
                  <a:pt x="1692328" y="113891"/>
                </a:lnTo>
                <a:lnTo>
                  <a:pt x="1649416" y="97523"/>
                </a:lnTo>
                <a:lnTo>
                  <a:pt x="1605930" y="82350"/>
                </a:lnTo>
                <a:lnTo>
                  <a:pt x="1561889" y="68391"/>
                </a:lnTo>
                <a:lnTo>
                  <a:pt x="1517313" y="55666"/>
                </a:lnTo>
                <a:lnTo>
                  <a:pt x="1472222" y="44196"/>
                </a:lnTo>
                <a:lnTo>
                  <a:pt x="1426635" y="34001"/>
                </a:lnTo>
                <a:lnTo>
                  <a:pt x="1380574" y="25100"/>
                </a:lnTo>
                <a:lnTo>
                  <a:pt x="1334058" y="17514"/>
                </a:lnTo>
                <a:lnTo>
                  <a:pt x="1287107" y="11262"/>
                </a:lnTo>
                <a:lnTo>
                  <a:pt x="1239741" y="6365"/>
                </a:lnTo>
                <a:lnTo>
                  <a:pt x="1191980" y="2842"/>
                </a:lnTo>
                <a:lnTo>
                  <a:pt x="1143844" y="713"/>
                </a:lnTo>
                <a:lnTo>
                  <a:pt x="1095353" y="0"/>
                </a:lnTo>
                <a:close/>
              </a:path>
            </a:pathLst>
          </a:custGeom>
          <a:solidFill>
            <a:srgbClr val="FF6035"/>
          </a:solidFill>
        </p:spPr>
        <p:txBody>
          <a:bodyPr wrap="square" lIns="0" tIns="0" rIns="0" bIns="0" rtlCol="0"/>
          <a:lstStyle/>
          <a:p>
            <a:endParaRPr/>
          </a:p>
        </p:txBody>
      </p:sp>
      <p:sp>
        <p:nvSpPr>
          <p:cNvPr id="7" name="Picture Placeholder 6">
            <a:extLst>
              <a:ext uri="{FF2B5EF4-FFF2-40B4-BE49-F238E27FC236}">
                <a16:creationId xmlns:a16="http://schemas.microsoft.com/office/drawing/2014/main" id="{D96E593B-D11F-494D-9EFC-CB0C079D5997}"/>
              </a:ext>
            </a:extLst>
          </p:cNvPr>
          <p:cNvSpPr>
            <a:spLocks noGrp="1"/>
          </p:cNvSpPr>
          <p:nvPr>
            <p:ph type="pic" sz="quarter" idx="13"/>
          </p:nvPr>
        </p:nvSpPr>
        <p:spPr>
          <a:xfrm>
            <a:off x="4711700" y="-1947336"/>
            <a:ext cx="8102600" cy="8102600"/>
          </a:xfrm>
          <a:prstGeom prst="ellipse">
            <a:avLst/>
          </a:prstGeom>
        </p:spPr>
        <p:txBody>
          <a:bodyPr/>
          <a:lstStyle/>
          <a:p>
            <a:endParaRPr lang="en-GB"/>
          </a:p>
        </p:txBody>
      </p:sp>
      <p:sp>
        <p:nvSpPr>
          <p:cNvPr id="10" name="object 5">
            <a:extLst>
              <a:ext uri="{FF2B5EF4-FFF2-40B4-BE49-F238E27FC236}">
                <a16:creationId xmlns:a16="http://schemas.microsoft.com/office/drawing/2014/main" id="{4408EF6F-23DA-4A00-ACA1-D21BF1635489}"/>
              </a:ext>
            </a:extLst>
          </p:cNvPr>
          <p:cNvSpPr/>
          <p:nvPr userDrawn="1"/>
        </p:nvSpPr>
        <p:spPr>
          <a:xfrm>
            <a:off x="561671" y="1789593"/>
            <a:ext cx="3899293" cy="99532"/>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1" name="Text Placeholder 5">
            <a:extLst>
              <a:ext uri="{FF2B5EF4-FFF2-40B4-BE49-F238E27FC236}">
                <a16:creationId xmlns:a16="http://schemas.microsoft.com/office/drawing/2014/main" id="{17965FAE-0DD1-45A7-89D9-0101164714A1}"/>
              </a:ext>
            </a:extLst>
          </p:cNvPr>
          <p:cNvSpPr>
            <a:spLocks noGrp="1"/>
          </p:cNvSpPr>
          <p:nvPr>
            <p:ph type="body" sz="quarter" idx="11"/>
          </p:nvPr>
        </p:nvSpPr>
        <p:spPr>
          <a:xfrm>
            <a:off x="469900" y="1847397"/>
            <a:ext cx="3992514"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2" name="Text Placeholder 5">
            <a:extLst>
              <a:ext uri="{FF2B5EF4-FFF2-40B4-BE49-F238E27FC236}">
                <a16:creationId xmlns:a16="http://schemas.microsoft.com/office/drawing/2014/main" id="{6B5CAC5B-2733-47AD-82A9-2570DD3BA18C}"/>
              </a:ext>
            </a:extLst>
          </p:cNvPr>
          <p:cNvSpPr>
            <a:spLocks noGrp="1"/>
          </p:cNvSpPr>
          <p:nvPr>
            <p:ph type="body" sz="quarter" idx="12"/>
          </p:nvPr>
        </p:nvSpPr>
        <p:spPr>
          <a:xfrm>
            <a:off x="475342" y="2409825"/>
            <a:ext cx="3962036" cy="3528533"/>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4" name="TextBox 13">
            <a:extLst>
              <a:ext uri="{FF2B5EF4-FFF2-40B4-BE49-F238E27FC236}">
                <a16:creationId xmlns:a16="http://schemas.microsoft.com/office/drawing/2014/main" id="{9CA26472-D3AF-4567-B59D-A672464AC871}"/>
              </a:ext>
            </a:extLst>
          </p:cNvPr>
          <p:cNvSpPr txBox="1"/>
          <p:nvPr userDrawn="1"/>
        </p:nvSpPr>
        <p:spPr>
          <a:xfrm>
            <a:off x="469900" y="6353115"/>
            <a:ext cx="1752600" cy="400110"/>
          </a:xfrm>
          <a:prstGeom prst="rect">
            <a:avLst/>
          </a:prstGeom>
          <a:noFill/>
        </p:spPr>
        <p:txBody>
          <a:bodyPr wrap="square" rtlCol="0">
            <a:spAutoFit/>
          </a:bodyPr>
          <a:lstStyle/>
          <a:p>
            <a:r>
              <a:rPr lang="en-GB" sz="2000" b="1" dirty="0">
                <a:latin typeface="Century Gothic" panose="020B0502020202020204" pitchFamily="34" charset="0"/>
              </a:rPr>
              <a:t>Remember!</a:t>
            </a:r>
          </a:p>
        </p:txBody>
      </p:sp>
      <p:sp>
        <p:nvSpPr>
          <p:cNvPr id="15" name="TextBox 14">
            <a:extLst>
              <a:ext uri="{FF2B5EF4-FFF2-40B4-BE49-F238E27FC236}">
                <a16:creationId xmlns:a16="http://schemas.microsoft.com/office/drawing/2014/main" id="{4BD574DE-35C5-4C10-A208-B0BD6501F18A}"/>
              </a:ext>
            </a:extLst>
          </p:cNvPr>
          <p:cNvSpPr txBox="1"/>
          <p:nvPr userDrawn="1"/>
        </p:nvSpPr>
        <p:spPr>
          <a:xfrm>
            <a:off x="2222500" y="6435667"/>
            <a:ext cx="3806698" cy="812530"/>
          </a:xfrm>
          <a:prstGeom prst="rect">
            <a:avLst/>
          </a:prstGeom>
          <a:noFill/>
        </p:spPr>
        <p:txBody>
          <a:bodyPr wrap="square" rtlCol="0">
            <a:spAutoFit/>
          </a:bodyPr>
          <a:lstStyle/>
          <a:p>
            <a:pPr>
              <a:lnSpc>
                <a:spcPct val="90000"/>
              </a:lnSpc>
            </a:pPr>
            <a:r>
              <a:rPr lang="en-GB" sz="1300" b="0" dirty="0">
                <a:latin typeface="Century Gothic" panose="020B0502020202020204" pitchFamily="34" charset="0"/>
              </a:rPr>
              <a:t>Every degree will be different, so be sure to look at the course choices and programme structures offered at the institutions you are applying to. Find the one that is right for you.</a:t>
            </a:r>
            <a:endParaRPr lang="en-GB" sz="1300" b="1" dirty="0">
              <a:latin typeface="Century Gothic" panose="020B0502020202020204" pitchFamily="34" charset="0"/>
            </a:endParaRPr>
          </a:p>
        </p:txBody>
      </p:sp>
      <p:sp>
        <p:nvSpPr>
          <p:cNvPr id="16" name="TextBox 15">
            <a:extLst>
              <a:ext uri="{FF2B5EF4-FFF2-40B4-BE49-F238E27FC236}">
                <a16:creationId xmlns:a16="http://schemas.microsoft.com/office/drawing/2014/main" id="{FA09A761-130A-4EBB-98C1-4146FEDC1FC4}"/>
              </a:ext>
            </a:extLst>
          </p:cNvPr>
          <p:cNvSpPr txBox="1"/>
          <p:nvPr userDrawn="1"/>
        </p:nvSpPr>
        <p:spPr>
          <a:xfrm>
            <a:off x="6108700" y="6435667"/>
            <a:ext cx="4050030" cy="812530"/>
          </a:xfrm>
          <a:prstGeom prst="rect">
            <a:avLst/>
          </a:prstGeom>
          <a:noFill/>
        </p:spPr>
        <p:txBody>
          <a:bodyPr wrap="square" rtlCol="0">
            <a:spAutoFit/>
          </a:bodyPr>
          <a:lstStyle/>
          <a:p>
            <a:pPr>
              <a:lnSpc>
                <a:spcPct val="90000"/>
              </a:lnSpc>
            </a:pPr>
            <a:r>
              <a:rPr lang="en-GB" sz="1300" b="0" dirty="0">
                <a:latin typeface="Century Gothic" panose="020B0502020202020204" pitchFamily="34" charset="0"/>
              </a:rPr>
              <a:t>Different institutions may also have different</a:t>
            </a:r>
          </a:p>
          <a:p>
            <a:pPr>
              <a:lnSpc>
                <a:spcPct val="90000"/>
              </a:lnSpc>
            </a:pPr>
            <a:r>
              <a:rPr lang="en-GB" sz="1300" b="0" dirty="0">
                <a:latin typeface="Century Gothic" panose="020B0502020202020204" pitchFamily="34" charset="0"/>
              </a:rPr>
              <a:t>entry requirements for a subject, so check the information for each institution you want to apply to.</a:t>
            </a:r>
            <a:endParaRPr lang="en-GB" sz="1300" b="1" dirty="0">
              <a:latin typeface="Century Gothic" panose="020B0502020202020204" pitchFamily="34" charset="0"/>
            </a:endParaRPr>
          </a:p>
        </p:txBody>
      </p:sp>
      <p:sp>
        <p:nvSpPr>
          <p:cNvPr id="18" name="object 5">
            <a:extLst>
              <a:ext uri="{FF2B5EF4-FFF2-40B4-BE49-F238E27FC236}">
                <a16:creationId xmlns:a16="http://schemas.microsoft.com/office/drawing/2014/main" id="{93F254D8-178A-456E-B693-6111AEBF038A}"/>
              </a:ext>
            </a:extLst>
          </p:cNvPr>
          <p:cNvSpPr/>
          <p:nvPr userDrawn="1"/>
        </p:nvSpPr>
        <p:spPr>
          <a:xfrm>
            <a:off x="561671" y="6372225"/>
            <a:ext cx="9509430" cy="152402"/>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20" name="Holder 2">
            <a:extLst>
              <a:ext uri="{FF2B5EF4-FFF2-40B4-BE49-F238E27FC236}">
                <a16:creationId xmlns:a16="http://schemas.microsoft.com/office/drawing/2014/main" id="{8A24E33F-ACD9-4CF2-B013-E81C583BEA9A}"/>
              </a:ext>
            </a:extLst>
          </p:cNvPr>
          <p:cNvSpPr>
            <a:spLocks noGrp="1"/>
          </p:cNvSpPr>
          <p:nvPr>
            <p:ph type="ctrTitle"/>
          </p:nvPr>
        </p:nvSpPr>
        <p:spPr>
          <a:xfrm>
            <a:off x="498928" y="530495"/>
            <a:ext cx="8903293"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Tree>
    <p:extLst>
      <p:ext uri="{BB962C8B-B14F-4D97-AF65-F5344CB8AC3E}">
        <p14:creationId xmlns:p14="http://schemas.microsoft.com/office/powerpoint/2010/main" val="27378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66DFA0B5-DE8F-47B0-9051-47E5BB70EF07}"/>
              </a:ext>
            </a:extLst>
          </p:cNvPr>
          <p:cNvSpPr/>
          <p:nvPr userDrawn="1"/>
        </p:nvSpPr>
        <p:spPr>
          <a:xfrm>
            <a:off x="0" y="2697403"/>
            <a:ext cx="3971925" cy="4862830"/>
          </a:xfrm>
          <a:custGeom>
            <a:avLst/>
            <a:gdLst/>
            <a:ahLst/>
            <a:cxnLst/>
            <a:rect l="l" t="t" r="r" b="b"/>
            <a:pathLst>
              <a:path w="3971925" h="4862830">
                <a:moveTo>
                  <a:pt x="0" y="0"/>
                </a:moveTo>
                <a:lnTo>
                  <a:pt x="0" y="4862601"/>
                </a:lnTo>
                <a:lnTo>
                  <a:pt x="3080334" y="4862601"/>
                </a:lnTo>
                <a:lnTo>
                  <a:pt x="3971467" y="3971467"/>
                </a:lnTo>
                <a:lnTo>
                  <a:pt x="0" y="0"/>
                </a:lnTo>
                <a:close/>
              </a:path>
            </a:pathLst>
          </a:custGeom>
          <a:solidFill>
            <a:srgbClr val="CFCFCF"/>
          </a:solidFill>
        </p:spPr>
        <p:txBody>
          <a:bodyPr wrap="square" lIns="0" tIns="0" rIns="0" bIns="0" rtlCol="0"/>
          <a:lstStyle/>
          <a:p>
            <a:endParaRPr/>
          </a:p>
        </p:txBody>
      </p:sp>
      <p:sp>
        <p:nvSpPr>
          <p:cNvPr id="26" name="object 3">
            <a:extLst>
              <a:ext uri="{FF2B5EF4-FFF2-40B4-BE49-F238E27FC236}">
                <a16:creationId xmlns:a16="http://schemas.microsoft.com/office/drawing/2014/main" id="{467CB6A2-7617-4194-B495-376CD4A806C7}"/>
              </a:ext>
            </a:extLst>
          </p:cNvPr>
          <p:cNvSpPr/>
          <p:nvPr userDrawn="1"/>
        </p:nvSpPr>
        <p:spPr>
          <a:xfrm>
            <a:off x="5114147" y="3662059"/>
            <a:ext cx="5578475" cy="3898265"/>
          </a:xfrm>
          <a:custGeom>
            <a:avLst/>
            <a:gdLst/>
            <a:ahLst/>
            <a:cxnLst/>
            <a:rect l="l" t="t" r="r" b="b"/>
            <a:pathLst>
              <a:path w="5578475" h="3898265">
                <a:moveTo>
                  <a:pt x="3374009" y="0"/>
                </a:moveTo>
                <a:lnTo>
                  <a:pt x="0" y="3373983"/>
                </a:lnTo>
                <a:lnTo>
                  <a:pt x="523963" y="3897947"/>
                </a:lnTo>
                <a:lnTo>
                  <a:pt x="5577852" y="3897947"/>
                </a:lnTo>
                <a:lnTo>
                  <a:pt x="5577852" y="2203831"/>
                </a:lnTo>
                <a:lnTo>
                  <a:pt x="3374009" y="0"/>
                </a:lnTo>
                <a:close/>
              </a:path>
            </a:pathLst>
          </a:custGeom>
          <a:solidFill>
            <a:srgbClr val="FF6035"/>
          </a:solidFill>
        </p:spPr>
        <p:txBody>
          <a:bodyPr wrap="square" lIns="0" tIns="0" rIns="0" bIns="0" rtlCol="0"/>
          <a:lstStyle/>
          <a:p>
            <a:endParaRPr/>
          </a:p>
        </p:txBody>
      </p:sp>
      <p:sp>
        <p:nvSpPr>
          <p:cNvPr id="27" name="object 4">
            <a:extLst>
              <a:ext uri="{FF2B5EF4-FFF2-40B4-BE49-F238E27FC236}">
                <a16:creationId xmlns:a16="http://schemas.microsoft.com/office/drawing/2014/main" id="{A47ED24A-5496-437F-A2EE-B1191FFC29C6}"/>
              </a:ext>
            </a:extLst>
          </p:cNvPr>
          <p:cNvSpPr/>
          <p:nvPr userDrawn="1"/>
        </p:nvSpPr>
        <p:spPr>
          <a:xfrm>
            <a:off x="7982723" y="8"/>
            <a:ext cx="2709545" cy="3298825"/>
          </a:xfrm>
          <a:custGeom>
            <a:avLst/>
            <a:gdLst/>
            <a:ahLst/>
            <a:cxnLst/>
            <a:rect l="l" t="t" r="r" b="b"/>
            <a:pathLst>
              <a:path w="2709545" h="3298825">
                <a:moveTo>
                  <a:pt x="2709278" y="0"/>
                </a:moveTo>
                <a:lnTo>
                  <a:pt x="1145463" y="0"/>
                </a:lnTo>
                <a:lnTo>
                  <a:pt x="0" y="1145451"/>
                </a:lnTo>
                <a:lnTo>
                  <a:pt x="2153323" y="3298774"/>
                </a:lnTo>
                <a:lnTo>
                  <a:pt x="2709278" y="2742819"/>
                </a:lnTo>
                <a:lnTo>
                  <a:pt x="2709278" y="0"/>
                </a:lnTo>
                <a:close/>
              </a:path>
            </a:pathLst>
          </a:custGeom>
          <a:solidFill>
            <a:srgbClr val="FFD300"/>
          </a:solidFill>
        </p:spPr>
        <p:txBody>
          <a:bodyPr wrap="square" lIns="0" tIns="0" rIns="0" bIns="0" rtlCol="0"/>
          <a:lstStyle/>
          <a:p>
            <a:endParaRPr/>
          </a:p>
        </p:txBody>
      </p:sp>
      <p:sp>
        <p:nvSpPr>
          <p:cNvPr id="2" name="Holder 2"/>
          <p:cNvSpPr>
            <a:spLocks noGrp="1"/>
          </p:cNvSpPr>
          <p:nvPr>
            <p:ph type="ctrTitle"/>
          </p:nvPr>
        </p:nvSpPr>
        <p:spPr>
          <a:xfrm>
            <a:off x="498928" y="530495"/>
            <a:ext cx="8903293"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3" name="Holder 3"/>
          <p:cNvSpPr>
            <a:spLocks noGrp="1"/>
          </p:cNvSpPr>
          <p:nvPr>
            <p:ph type="subTitle" idx="4"/>
          </p:nvPr>
        </p:nvSpPr>
        <p:spPr>
          <a:xfrm>
            <a:off x="586606" y="1462556"/>
            <a:ext cx="8036694" cy="387798"/>
          </a:xfrm>
          <a:prstGeom prst="rect">
            <a:avLst/>
          </a:prstGeom>
        </p:spPr>
        <p:txBody>
          <a:bodyPr wrap="square" lIns="0" tIns="0" rIns="0" bIns="0">
            <a:spAutoFit/>
          </a:bodyPr>
          <a:lstStyle>
            <a:lvl1pPr>
              <a:lnSpc>
                <a:spcPct val="90000"/>
              </a:lnSpc>
              <a:defRPr sz="2800" b="0" i="0">
                <a:solidFill>
                  <a:schemeClr val="tx1"/>
                </a:solidFill>
                <a:latin typeface="Century Gothic Pro" panose="020B0502020202020204" pitchFamily="34" charset="0"/>
              </a:defRPr>
            </a:lvl1pPr>
          </a:lstStyle>
          <a:p>
            <a:endParaRPr dirty="0"/>
          </a:p>
        </p:txBody>
      </p:sp>
      <p:sp>
        <p:nvSpPr>
          <p:cNvPr id="15" name="object 5">
            <a:extLst>
              <a:ext uri="{FF2B5EF4-FFF2-40B4-BE49-F238E27FC236}">
                <a16:creationId xmlns:a16="http://schemas.microsoft.com/office/drawing/2014/main" id="{522EC311-79AF-4DBF-A27E-B7E2FA96DC3B}"/>
              </a:ext>
            </a:extLst>
          </p:cNvPr>
          <p:cNvSpPr/>
          <p:nvPr userDrawn="1"/>
        </p:nvSpPr>
        <p:spPr>
          <a:xfrm>
            <a:off x="558043" y="2943225"/>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19" name="object 5">
            <a:extLst>
              <a:ext uri="{FF2B5EF4-FFF2-40B4-BE49-F238E27FC236}">
                <a16:creationId xmlns:a16="http://schemas.microsoft.com/office/drawing/2014/main" id="{0A12D9ED-71F7-4684-AB15-D57383EB2EF1}"/>
              </a:ext>
            </a:extLst>
          </p:cNvPr>
          <p:cNvSpPr/>
          <p:nvPr userDrawn="1"/>
        </p:nvSpPr>
        <p:spPr>
          <a:xfrm>
            <a:off x="4203700" y="2943225"/>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
        <p:nvSpPr>
          <p:cNvPr id="6" name="Text Placeholder 5">
            <a:extLst>
              <a:ext uri="{FF2B5EF4-FFF2-40B4-BE49-F238E27FC236}">
                <a16:creationId xmlns:a16="http://schemas.microsoft.com/office/drawing/2014/main" id="{3A400958-B40D-42CB-BCE3-1868A5944A9D}"/>
              </a:ext>
            </a:extLst>
          </p:cNvPr>
          <p:cNvSpPr>
            <a:spLocks noGrp="1"/>
          </p:cNvSpPr>
          <p:nvPr>
            <p:ph type="body" sz="quarter" idx="11"/>
          </p:nvPr>
        </p:nvSpPr>
        <p:spPr>
          <a:xfrm>
            <a:off x="498929" y="3025121"/>
            <a:ext cx="3459478"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0" name="Text Placeholder 5">
            <a:extLst>
              <a:ext uri="{FF2B5EF4-FFF2-40B4-BE49-F238E27FC236}">
                <a16:creationId xmlns:a16="http://schemas.microsoft.com/office/drawing/2014/main" id="{5821BC2F-2777-47CA-A6D3-721B013822C3}"/>
              </a:ext>
            </a:extLst>
          </p:cNvPr>
          <p:cNvSpPr>
            <a:spLocks noGrp="1"/>
          </p:cNvSpPr>
          <p:nvPr>
            <p:ph type="body" sz="quarter" idx="12"/>
          </p:nvPr>
        </p:nvSpPr>
        <p:spPr>
          <a:xfrm>
            <a:off x="482600" y="3324224"/>
            <a:ext cx="3476172" cy="1090133"/>
          </a:xfrm>
          <a:prstGeom prst="rect">
            <a:avLst/>
          </a:prstGeom>
        </p:spPr>
        <p:txBody>
          <a:bodyPr/>
          <a:lstStyle>
            <a:lvl1pPr>
              <a:lnSpc>
                <a:spcPct val="90000"/>
              </a:lnSpc>
              <a:defRPr sz="1400" b="0">
                <a:latin typeface="Century Gothic Pro"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1" name="Text Placeholder 5">
            <a:extLst>
              <a:ext uri="{FF2B5EF4-FFF2-40B4-BE49-F238E27FC236}">
                <a16:creationId xmlns:a16="http://schemas.microsoft.com/office/drawing/2014/main" id="{5698C544-C6BC-4697-BF6D-A7365C40A883}"/>
              </a:ext>
            </a:extLst>
          </p:cNvPr>
          <p:cNvSpPr>
            <a:spLocks noGrp="1"/>
          </p:cNvSpPr>
          <p:nvPr>
            <p:ph type="body" sz="quarter" idx="13"/>
          </p:nvPr>
        </p:nvSpPr>
        <p:spPr>
          <a:xfrm>
            <a:off x="515257" y="4518727"/>
            <a:ext cx="3459477"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2" name="Text Placeholder 5">
            <a:extLst>
              <a:ext uri="{FF2B5EF4-FFF2-40B4-BE49-F238E27FC236}">
                <a16:creationId xmlns:a16="http://schemas.microsoft.com/office/drawing/2014/main" id="{2BF8C180-9D76-4CC9-86FF-EA880E815220}"/>
              </a:ext>
            </a:extLst>
          </p:cNvPr>
          <p:cNvSpPr>
            <a:spLocks noGrp="1"/>
          </p:cNvSpPr>
          <p:nvPr>
            <p:ph type="body" sz="quarter" idx="14"/>
          </p:nvPr>
        </p:nvSpPr>
        <p:spPr>
          <a:xfrm>
            <a:off x="498929" y="5158720"/>
            <a:ext cx="3476171" cy="1871035"/>
          </a:xfrm>
          <a:prstGeom prst="rect">
            <a:avLst/>
          </a:prstGeom>
        </p:spPr>
        <p:txBody>
          <a:bodyPr/>
          <a:lstStyle>
            <a:lvl1pPr>
              <a:lnSpc>
                <a:spcPct val="90000"/>
              </a:lnSpc>
              <a:defRPr sz="1400" b="0">
                <a:latin typeface="Century Gothic Pro"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3" name="Text Placeholder 5">
            <a:extLst>
              <a:ext uri="{FF2B5EF4-FFF2-40B4-BE49-F238E27FC236}">
                <a16:creationId xmlns:a16="http://schemas.microsoft.com/office/drawing/2014/main" id="{FC791EE8-EAC1-4F5F-9841-93C1CB023D61}"/>
              </a:ext>
            </a:extLst>
          </p:cNvPr>
          <p:cNvSpPr>
            <a:spLocks noGrp="1"/>
          </p:cNvSpPr>
          <p:nvPr>
            <p:ph type="body" sz="quarter" idx="15"/>
          </p:nvPr>
        </p:nvSpPr>
        <p:spPr>
          <a:xfrm>
            <a:off x="4123778" y="3025121"/>
            <a:ext cx="3459305" cy="486228"/>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5" name="Text Placeholder 5">
            <a:extLst>
              <a:ext uri="{FF2B5EF4-FFF2-40B4-BE49-F238E27FC236}">
                <a16:creationId xmlns:a16="http://schemas.microsoft.com/office/drawing/2014/main" id="{3E8DC09D-5891-46E6-A103-7841C4D057FC}"/>
              </a:ext>
            </a:extLst>
          </p:cNvPr>
          <p:cNvSpPr>
            <a:spLocks noGrp="1"/>
          </p:cNvSpPr>
          <p:nvPr>
            <p:ph type="body" sz="quarter" idx="16"/>
          </p:nvPr>
        </p:nvSpPr>
        <p:spPr>
          <a:xfrm>
            <a:off x="4107449" y="3915681"/>
            <a:ext cx="3476171" cy="3114074"/>
          </a:xfrm>
          <a:prstGeom prst="rect">
            <a:avLst/>
          </a:prstGeom>
        </p:spPr>
        <p:txBody>
          <a:bodyPr/>
          <a:lstStyle>
            <a:lvl1pPr>
              <a:lnSpc>
                <a:spcPct val="90000"/>
              </a:lnSpc>
              <a:defRPr sz="1400" b="0">
                <a:latin typeface="Century Gothic Pro"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18" name="Holder 5">
            <a:extLst>
              <a:ext uri="{FF2B5EF4-FFF2-40B4-BE49-F238E27FC236}">
                <a16:creationId xmlns:a16="http://schemas.microsoft.com/office/drawing/2014/main" id="{D9ACB89A-67F1-C84A-8FDB-83201A5C367A}"/>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28" name="Text Placeholder 5">
            <a:extLst>
              <a:ext uri="{FF2B5EF4-FFF2-40B4-BE49-F238E27FC236}">
                <a16:creationId xmlns:a16="http://schemas.microsoft.com/office/drawing/2014/main" id="{DE80E60E-AFC7-774D-9F4D-AF6C872946FD}"/>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358870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E3E902B-1A6F-405B-ADAB-53A0169A880B}"/>
              </a:ext>
            </a:extLst>
          </p:cNvPr>
          <p:cNvSpPr/>
          <p:nvPr userDrawn="1"/>
        </p:nvSpPr>
        <p:spPr>
          <a:xfrm>
            <a:off x="5149224" y="3230080"/>
            <a:ext cx="1853564" cy="2139950"/>
          </a:xfrm>
          <a:custGeom>
            <a:avLst/>
            <a:gdLst/>
            <a:ahLst/>
            <a:cxnLst/>
            <a:rect l="l" t="t" r="r" b="b"/>
            <a:pathLst>
              <a:path w="1853565" h="2139950">
                <a:moveTo>
                  <a:pt x="0" y="0"/>
                </a:moveTo>
                <a:lnTo>
                  <a:pt x="0" y="2139721"/>
                </a:lnTo>
                <a:lnTo>
                  <a:pt x="1853056" y="1069860"/>
                </a:lnTo>
                <a:lnTo>
                  <a:pt x="0" y="0"/>
                </a:lnTo>
                <a:close/>
              </a:path>
            </a:pathLst>
          </a:custGeom>
          <a:solidFill>
            <a:srgbClr val="D7D2D2"/>
          </a:solidFill>
        </p:spPr>
        <p:txBody>
          <a:bodyPr wrap="square" lIns="0" tIns="0" rIns="0" bIns="0" rtlCol="0"/>
          <a:lstStyle/>
          <a:p>
            <a:endParaRPr/>
          </a:p>
        </p:txBody>
      </p:sp>
      <p:sp>
        <p:nvSpPr>
          <p:cNvPr id="7" name="object 3">
            <a:extLst>
              <a:ext uri="{FF2B5EF4-FFF2-40B4-BE49-F238E27FC236}">
                <a16:creationId xmlns:a16="http://schemas.microsoft.com/office/drawing/2014/main" id="{87CAB8E8-3DA4-4933-97E6-94CE5D178722}"/>
              </a:ext>
            </a:extLst>
          </p:cNvPr>
          <p:cNvSpPr/>
          <p:nvPr userDrawn="1"/>
        </p:nvSpPr>
        <p:spPr>
          <a:xfrm>
            <a:off x="574296" y="1705301"/>
            <a:ext cx="1853564" cy="2139950"/>
          </a:xfrm>
          <a:custGeom>
            <a:avLst/>
            <a:gdLst/>
            <a:ahLst/>
            <a:cxnLst/>
            <a:rect l="l" t="t" r="r" b="b"/>
            <a:pathLst>
              <a:path w="1853564" h="2139950">
                <a:moveTo>
                  <a:pt x="0" y="0"/>
                </a:moveTo>
                <a:lnTo>
                  <a:pt x="0" y="2139734"/>
                </a:lnTo>
                <a:lnTo>
                  <a:pt x="1853057" y="1069873"/>
                </a:lnTo>
                <a:lnTo>
                  <a:pt x="0" y="0"/>
                </a:lnTo>
                <a:close/>
              </a:path>
            </a:pathLst>
          </a:custGeom>
          <a:solidFill>
            <a:srgbClr val="FFDA34"/>
          </a:solidFill>
        </p:spPr>
        <p:txBody>
          <a:bodyPr wrap="square" lIns="0" tIns="0" rIns="0" bIns="0" rtlCol="0"/>
          <a:lstStyle/>
          <a:p>
            <a:endParaRPr/>
          </a:p>
        </p:txBody>
      </p:sp>
      <p:sp>
        <p:nvSpPr>
          <p:cNvPr id="12" name="Holder 2">
            <a:extLst>
              <a:ext uri="{FF2B5EF4-FFF2-40B4-BE49-F238E27FC236}">
                <a16:creationId xmlns:a16="http://schemas.microsoft.com/office/drawing/2014/main" id="{C101ED96-2597-46A3-B4DC-C972F7251006}"/>
              </a:ext>
            </a:extLst>
          </p:cNvPr>
          <p:cNvSpPr>
            <a:spLocks noGrp="1"/>
          </p:cNvSpPr>
          <p:nvPr>
            <p:ph type="ctrTitle"/>
          </p:nvPr>
        </p:nvSpPr>
        <p:spPr>
          <a:xfrm>
            <a:off x="498928" y="530495"/>
            <a:ext cx="8903293" cy="812530"/>
          </a:xfrm>
          <a:prstGeom prst="rect">
            <a:avLst/>
          </a:prstGeom>
        </p:spPr>
        <p:txBody>
          <a:bodyPr wrap="square" lIns="0" tIns="0" rIns="0" bIns="0" anchor="t">
            <a:spAutoFit/>
          </a:bodyPr>
          <a:lstStyle>
            <a:lvl1pPr>
              <a:lnSpc>
                <a:spcPct val="80000"/>
              </a:lnSpc>
              <a:defRPr sz="6600" b="0" i="0">
                <a:solidFill>
                  <a:schemeClr val="tx1"/>
                </a:solidFill>
              </a:defRPr>
            </a:lvl1pPr>
          </a:lstStyle>
          <a:p>
            <a:endParaRPr dirty="0"/>
          </a:p>
        </p:txBody>
      </p:sp>
      <p:sp>
        <p:nvSpPr>
          <p:cNvPr id="19" name="Text Placeholder 5">
            <a:extLst>
              <a:ext uri="{FF2B5EF4-FFF2-40B4-BE49-F238E27FC236}">
                <a16:creationId xmlns:a16="http://schemas.microsoft.com/office/drawing/2014/main" id="{222B7151-8610-4D54-BEB6-CEDE76B5612B}"/>
              </a:ext>
            </a:extLst>
          </p:cNvPr>
          <p:cNvSpPr>
            <a:spLocks noGrp="1"/>
          </p:cNvSpPr>
          <p:nvPr>
            <p:ph type="body" sz="quarter" idx="11"/>
          </p:nvPr>
        </p:nvSpPr>
        <p:spPr>
          <a:xfrm>
            <a:off x="1536699" y="2137923"/>
            <a:ext cx="3200697" cy="358077"/>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0" name="Text Placeholder 5">
            <a:extLst>
              <a:ext uri="{FF2B5EF4-FFF2-40B4-BE49-F238E27FC236}">
                <a16:creationId xmlns:a16="http://schemas.microsoft.com/office/drawing/2014/main" id="{0593FF24-0836-430E-A331-EDB755BFFA8F}"/>
              </a:ext>
            </a:extLst>
          </p:cNvPr>
          <p:cNvSpPr>
            <a:spLocks noGrp="1"/>
          </p:cNvSpPr>
          <p:nvPr>
            <p:ph type="body" sz="quarter" idx="12"/>
          </p:nvPr>
        </p:nvSpPr>
        <p:spPr>
          <a:xfrm>
            <a:off x="1542142" y="2515101"/>
            <a:ext cx="3194958" cy="1831537"/>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1" name="object 14">
            <a:extLst>
              <a:ext uri="{FF2B5EF4-FFF2-40B4-BE49-F238E27FC236}">
                <a16:creationId xmlns:a16="http://schemas.microsoft.com/office/drawing/2014/main" id="{E89F9D7E-6367-419F-81F5-26E049F45A84}"/>
              </a:ext>
            </a:extLst>
          </p:cNvPr>
          <p:cNvSpPr/>
          <p:nvPr userDrawn="1"/>
        </p:nvSpPr>
        <p:spPr>
          <a:xfrm>
            <a:off x="1599919" y="2079192"/>
            <a:ext cx="3289581" cy="45719"/>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27" name="Text Placeholder 5">
            <a:extLst>
              <a:ext uri="{FF2B5EF4-FFF2-40B4-BE49-F238E27FC236}">
                <a16:creationId xmlns:a16="http://schemas.microsoft.com/office/drawing/2014/main" id="{F9FAB3BA-8A3D-4049-AAD7-B06D27D62AF9}"/>
              </a:ext>
            </a:extLst>
          </p:cNvPr>
          <p:cNvSpPr>
            <a:spLocks noGrp="1"/>
          </p:cNvSpPr>
          <p:nvPr>
            <p:ph type="body" sz="quarter" idx="13"/>
          </p:nvPr>
        </p:nvSpPr>
        <p:spPr>
          <a:xfrm>
            <a:off x="6184900" y="3661923"/>
            <a:ext cx="3200697" cy="358077"/>
          </a:xfrm>
          <a:prstGeom prst="rect">
            <a:avLst/>
          </a:prstGeom>
        </p:spPr>
        <p:txBody>
          <a:bodyPr/>
          <a:lstStyle>
            <a:lvl1pPr>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8" name="Text Placeholder 5">
            <a:extLst>
              <a:ext uri="{FF2B5EF4-FFF2-40B4-BE49-F238E27FC236}">
                <a16:creationId xmlns:a16="http://schemas.microsoft.com/office/drawing/2014/main" id="{72661F4E-9686-4CB0-8756-02D8C473B43B}"/>
              </a:ext>
            </a:extLst>
          </p:cNvPr>
          <p:cNvSpPr>
            <a:spLocks noGrp="1"/>
          </p:cNvSpPr>
          <p:nvPr>
            <p:ph type="body" sz="quarter" idx="14"/>
          </p:nvPr>
        </p:nvSpPr>
        <p:spPr>
          <a:xfrm>
            <a:off x="6190343" y="4039101"/>
            <a:ext cx="3194958" cy="2139950"/>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
        <p:nvSpPr>
          <p:cNvPr id="29" name="object 14">
            <a:extLst>
              <a:ext uri="{FF2B5EF4-FFF2-40B4-BE49-F238E27FC236}">
                <a16:creationId xmlns:a16="http://schemas.microsoft.com/office/drawing/2014/main" id="{EC1FF142-EF47-468C-9D41-42A5DD44CF89}"/>
              </a:ext>
            </a:extLst>
          </p:cNvPr>
          <p:cNvSpPr/>
          <p:nvPr userDrawn="1"/>
        </p:nvSpPr>
        <p:spPr>
          <a:xfrm>
            <a:off x="6248120" y="3603193"/>
            <a:ext cx="3289580" cy="58730"/>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22" name="Holder 5">
            <a:extLst>
              <a:ext uri="{FF2B5EF4-FFF2-40B4-BE49-F238E27FC236}">
                <a16:creationId xmlns:a16="http://schemas.microsoft.com/office/drawing/2014/main" id="{2801F094-6FE0-5642-ADAF-74DE57E0E7B6}"/>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23" name="Text Placeholder 5">
            <a:extLst>
              <a:ext uri="{FF2B5EF4-FFF2-40B4-BE49-F238E27FC236}">
                <a16:creationId xmlns:a16="http://schemas.microsoft.com/office/drawing/2014/main" id="{7A9F2690-97CB-CA45-AD36-95F3F5C4FE69}"/>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spTree>
    <p:extLst>
      <p:ext uri="{BB962C8B-B14F-4D97-AF65-F5344CB8AC3E}">
        <p14:creationId xmlns:p14="http://schemas.microsoft.com/office/powerpoint/2010/main" val="284882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59FD010-0FED-4C0E-828E-D757A0D78BE9}"/>
              </a:ext>
            </a:extLst>
          </p:cNvPr>
          <p:cNvSpPr/>
          <p:nvPr userDrawn="1"/>
        </p:nvSpPr>
        <p:spPr>
          <a:xfrm>
            <a:off x="0" y="0"/>
            <a:ext cx="10679187" cy="7560405"/>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64D4B1"/>
          </a:solidFill>
        </p:spPr>
        <p:txBody>
          <a:bodyPr wrap="square" lIns="0" tIns="0" rIns="0" bIns="0" rtlCol="0"/>
          <a:lstStyle/>
          <a:p>
            <a:endParaRPr/>
          </a:p>
        </p:txBody>
      </p:sp>
      <p:sp>
        <p:nvSpPr>
          <p:cNvPr id="7" name="object 3">
            <a:extLst>
              <a:ext uri="{FF2B5EF4-FFF2-40B4-BE49-F238E27FC236}">
                <a16:creationId xmlns:a16="http://schemas.microsoft.com/office/drawing/2014/main" id="{53D5AC59-D0B5-4F19-B768-C7744BA17574}"/>
              </a:ext>
            </a:extLst>
          </p:cNvPr>
          <p:cNvSpPr/>
          <p:nvPr userDrawn="1"/>
        </p:nvSpPr>
        <p:spPr>
          <a:xfrm>
            <a:off x="6459447" y="3598006"/>
            <a:ext cx="4232910" cy="3962400"/>
          </a:xfrm>
          <a:custGeom>
            <a:avLst/>
            <a:gdLst/>
            <a:ahLst/>
            <a:cxnLst/>
            <a:rect l="l" t="t" r="r" b="b"/>
            <a:pathLst>
              <a:path w="4232909" h="3962400">
                <a:moveTo>
                  <a:pt x="3962006" y="0"/>
                </a:moveTo>
                <a:lnTo>
                  <a:pt x="3913805" y="287"/>
                </a:lnTo>
                <a:lnTo>
                  <a:pt x="3865742" y="1146"/>
                </a:lnTo>
                <a:lnTo>
                  <a:pt x="3817821" y="2574"/>
                </a:lnTo>
                <a:lnTo>
                  <a:pt x="3770043" y="4568"/>
                </a:lnTo>
                <a:lnTo>
                  <a:pt x="3722412" y="7125"/>
                </a:lnTo>
                <a:lnTo>
                  <a:pt x="3674932" y="10240"/>
                </a:lnTo>
                <a:lnTo>
                  <a:pt x="3627606" y="13912"/>
                </a:lnTo>
                <a:lnTo>
                  <a:pt x="3580438" y="18136"/>
                </a:lnTo>
                <a:lnTo>
                  <a:pt x="3533429" y="22910"/>
                </a:lnTo>
                <a:lnTo>
                  <a:pt x="3486584" y="28230"/>
                </a:lnTo>
                <a:lnTo>
                  <a:pt x="3439906" y="34093"/>
                </a:lnTo>
                <a:lnTo>
                  <a:pt x="3393398" y="40496"/>
                </a:lnTo>
                <a:lnTo>
                  <a:pt x="3347063" y="47436"/>
                </a:lnTo>
                <a:lnTo>
                  <a:pt x="3300905" y="54908"/>
                </a:lnTo>
                <a:lnTo>
                  <a:pt x="3254927" y="62911"/>
                </a:lnTo>
                <a:lnTo>
                  <a:pt x="3209131" y="71440"/>
                </a:lnTo>
                <a:lnTo>
                  <a:pt x="3163522" y="80493"/>
                </a:lnTo>
                <a:lnTo>
                  <a:pt x="3118103" y="90066"/>
                </a:lnTo>
                <a:lnTo>
                  <a:pt x="3072876" y="100157"/>
                </a:lnTo>
                <a:lnTo>
                  <a:pt x="3027845" y="110761"/>
                </a:lnTo>
                <a:lnTo>
                  <a:pt x="2983014" y="121876"/>
                </a:lnTo>
                <a:lnTo>
                  <a:pt x="2938385" y="133498"/>
                </a:lnTo>
                <a:lnTo>
                  <a:pt x="2893962" y="145624"/>
                </a:lnTo>
                <a:lnTo>
                  <a:pt x="2849747" y="158251"/>
                </a:lnTo>
                <a:lnTo>
                  <a:pt x="2805745" y="171375"/>
                </a:lnTo>
                <a:lnTo>
                  <a:pt x="2761959" y="184994"/>
                </a:lnTo>
                <a:lnTo>
                  <a:pt x="2718391" y="199104"/>
                </a:lnTo>
                <a:lnTo>
                  <a:pt x="2675045" y="213702"/>
                </a:lnTo>
                <a:lnTo>
                  <a:pt x="2631924" y="228784"/>
                </a:lnTo>
                <a:lnTo>
                  <a:pt x="2589032" y="244348"/>
                </a:lnTo>
                <a:lnTo>
                  <a:pt x="2546372" y="260390"/>
                </a:lnTo>
                <a:lnTo>
                  <a:pt x="2503946" y="276907"/>
                </a:lnTo>
                <a:lnTo>
                  <a:pt x="2461759" y="293896"/>
                </a:lnTo>
                <a:lnTo>
                  <a:pt x="2419813" y="311353"/>
                </a:lnTo>
                <a:lnTo>
                  <a:pt x="2378111" y="329275"/>
                </a:lnTo>
                <a:lnTo>
                  <a:pt x="2336658" y="347659"/>
                </a:lnTo>
                <a:lnTo>
                  <a:pt x="2295455" y="366502"/>
                </a:lnTo>
                <a:lnTo>
                  <a:pt x="2254508" y="385800"/>
                </a:lnTo>
                <a:lnTo>
                  <a:pt x="2213817" y="405551"/>
                </a:lnTo>
                <a:lnTo>
                  <a:pt x="2173388" y="425750"/>
                </a:lnTo>
                <a:lnTo>
                  <a:pt x="2133222" y="446395"/>
                </a:lnTo>
                <a:lnTo>
                  <a:pt x="2093324" y="467482"/>
                </a:lnTo>
                <a:lnTo>
                  <a:pt x="2053697" y="489009"/>
                </a:lnTo>
                <a:lnTo>
                  <a:pt x="2014344" y="510972"/>
                </a:lnTo>
                <a:lnTo>
                  <a:pt x="1975267" y="533367"/>
                </a:lnTo>
                <a:lnTo>
                  <a:pt x="1936471" y="556192"/>
                </a:lnTo>
                <a:lnTo>
                  <a:pt x="1897958" y="579444"/>
                </a:lnTo>
                <a:lnTo>
                  <a:pt x="1859733" y="603118"/>
                </a:lnTo>
                <a:lnTo>
                  <a:pt x="1821797" y="627212"/>
                </a:lnTo>
                <a:lnTo>
                  <a:pt x="1784155" y="651723"/>
                </a:lnTo>
                <a:lnTo>
                  <a:pt x="1746809" y="676646"/>
                </a:lnTo>
                <a:lnTo>
                  <a:pt x="1709763" y="701980"/>
                </a:lnTo>
                <a:lnTo>
                  <a:pt x="1673020" y="727721"/>
                </a:lnTo>
                <a:lnTo>
                  <a:pt x="1636583" y="753865"/>
                </a:lnTo>
                <a:lnTo>
                  <a:pt x="1600456" y="780410"/>
                </a:lnTo>
                <a:lnTo>
                  <a:pt x="1564641" y="807351"/>
                </a:lnTo>
                <a:lnTo>
                  <a:pt x="1529143" y="834687"/>
                </a:lnTo>
                <a:lnTo>
                  <a:pt x="1493964" y="862413"/>
                </a:lnTo>
                <a:lnTo>
                  <a:pt x="1459107" y="890526"/>
                </a:lnTo>
                <a:lnTo>
                  <a:pt x="1424576" y="919023"/>
                </a:lnTo>
                <a:lnTo>
                  <a:pt x="1390374" y="947902"/>
                </a:lnTo>
                <a:lnTo>
                  <a:pt x="1356504" y="977158"/>
                </a:lnTo>
                <a:lnTo>
                  <a:pt x="1322970" y="1006788"/>
                </a:lnTo>
                <a:lnTo>
                  <a:pt x="1289774" y="1036789"/>
                </a:lnTo>
                <a:lnTo>
                  <a:pt x="1256920" y="1067159"/>
                </a:lnTo>
                <a:lnTo>
                  <a:pt x="1224412" y="1097893"/>
                </a:lnTo>
                <a:lnTo>
                  <a:pt x="1192251" y="1128988"/>
                </a:lnTo>
                <a:lnTo>
                  <a:pt x="1160443" y="1160441"/>
                </a:lnTo>
                <a:lnTo>
                  <a:pt x="1128989" y="1192250"/>
                </a:lnTo>
                <a:lnTo>
                  <a:pt x="1097894" y="1224410"/>
                </a:lnTo>
                <a:lnTo>
                  <a:pt x="1067160" y="1256918"/>
                </a:lnTo>
                <a:lnTo>
                  <a:pt x="1036791" y="1289772"/>
                </a:lnTo>
                <a:lnTo>
                  <a:pt x="1006789" y="1322968"/>
                </a:lnTo>
                <a:lnTo>
                  <a:pt x="977159" y="1356502"/>
                </a:lnTo>
                <a:lnTo>
                  <a:pt x="947903" y="1390372"/>
                </a:lnTo>
                <a:lnTo>
                  <a:pt x="919025" y="1424574"/>
                </a:lnTo>
                <a:lnTo>
                  <a:pt x="890527" y="1459105"/>
                </a:lnTo>
                <a:lnTo>
                  <a:pt x="862414" y="1493961"/>
                </a:lnTo>
                <a:lnTo>
                  <a:pt x="834688" y="1529140"/>
                </a:lnTo>
                <a:lnTo>
                  <a:pt x="807352" y="1564639"/>
                </a:lnTo>
                <a:lnTo>
                  <a:pt x="780410" y="1600453"/>
                </a:lnTo>
                <a:lnTo>
                  <a:pt x="753866" y="1636580"/>
                </a:lnTo>
                <a:lnTo>
                  <a:pt x="727722" y="1673017"/>
                </a:lnTo>
                <a:lnTo>
                  <a:pt x="701981" y="1709760"/>
                </a:lnTo>
                <a:lnTo>
                  <a:pt x="676647" y="1746806"/>
                </a:lnTo>
                <a:lnTo>
                  <a:pt x="651723" y="1784151"/>
                </a:lnTo>
                <a:lnTo>
                  <a:pt x="627213" y="1821794"/>
                </a:lnTo>
                <a:lnTo>
                  <a:pt x="603118" y="1859729"/>
                </a:lnTo>
                <a:lnTo>
                  <a:pt x="579444" y="1897955"/>
                </a:lnTo>
                <a:lnTo>
                  <a:pt x="556193" y="1936467"/>
                </a:lnTo>
                <a:lnTo>
                  <a:pt x="533368" y="1975263"/>
                </a:lnTo>
                <a:lnTo>
                  <a:pt x="510972" y="2014340"/>
                </a:lnTo>
                <a:lnTo>
                  <a:pt x="489010" y="2053693"/>
                </a:lnTo>
                <a:lnTo>
                  <a:pt x="467483" y="2093320"/>
                </a:lnTo>
                <a:lnTo>
                  <a:pt x="446395" y="2133218"/>
                </a:lnTo>
                <a:lnTo>
                  <a:pt x="425750" y="2173383"/>
                </a:lnTo>
                <a:lnTo>
                  <a:pt x="405551" y="2213813"/>
                </a:lnTo>
                <a:lnTo>
                  <a:pt x="385800" y="2254503"/>
                </a:lnTo>
                <a:lnTo>
                  <a:pt x="366502" y="2295451"/>
                </a:lnTo>
                <a:lnTo>
                  <a:pt x="347659" y="2336653"/>
                </a:lnTo>
                <a:lnTo>
                  <a:pt x="329275" y="2378106"/>
                </a:lnTo>
                <a:lnTo>
                  <a:pt x="311353" y="2419807"/>
                </a:lnTo>
                <a:lnTo>
                  <a:pt x="293896" y="2461753"/>
                </a:lnTo>
                <a:lnTo>
                  <a:pt x="276907" y="2503940"/>
                </a:lnTo>
                <a:lnTo>
                  <a:pt x="260391" y="2546366"/>
                </a:lnTo>
                <a:lnTo>
                  <a:pt x="244348" y="2589026"/>
                </a:lnTo>
                <a:lnTo>
                  <a:pt x="228785" y="2631918"/>
                </a:lnTo>
                <a:lnTo>
                  <a:pt x="213702" y="2675039"/>
                </a:lnTo>
                <a:lnTo>
                  <a:pt x="199104" y="2718385"/>
                </a:lnTo>
                <a:lnTo>
                  <a:pt x="184994" y="2761952"/>
                </a:lnTo>
                <a:lnTo>
                  <a:pt x="171375" y="2805739"/>
                </a:lnTo>
                <a:lnTo>
                  <a:pt x="158251" y="2849740"/>
                </a:lnTo>
                <a:lnTo>
                  <a:pt x="145624" y="2893954"/>
                </a:lnTo>
                <a:lnTo>
                  <a:pt x="133498" y="2938377"/>
                </a:lnTo>
                <a:lnTo>
                  <a:pt x="121876" y="2983006"/>
                </a:lnTo>
                <a:lnTo>
                  <a:pt x="110761" y="3027837"/>
                </a:lnTo>
                <a:lnTo>
                  <a:pt x="100157" y="3072868"/>
                </a:lnTo>
                <a:lnTo>
                  <a:pt x="90066" y="3118095"/>
                </a:lnTo>
                <a:lnTo>
                  <a:pt x="80493" y="3163514"/>
                </a:lnTo>
                <a:lnTo>
                  <a:pt x="71440" y="3209123"/>
                </a:lnTo>
                <a:lnTo>
                  <a:pt x="62911" y="3254918"/>
                </a:lnTo>
                <a:lnTo>
                  <a:pt x="54908" y="3300896"/>
                </a:lnTo>
                <a:lnTo>
                  <a:pt x="47436" y="3347054"/>
                </a:lnTo>
                <a:lnTo>
                  <a:pt x="40496" y="3393388"/>
                </a:lnTo>
                <a:lnTo>
                  <a:pt x="34093" y="3439896"/>
                </a:lnTo>
                <a:lnTo>
                  <a:pt x="28230" y="3486574"/>
                </a:lnTo>
                <a:lnTo>
                  <a:pt x="22910" y="3533419"/>
                </a:lnTo>
                <a:lnTo>
                  <a:pt x="18136" y="3580427"/>
                </a:lnTo>
                <a:lnTo>
                  <a:pt x="13912" y="3627596"/>
                </a:lnTo>
                <a:lnTo>
                  <a:pt x="10240" y="3674921"/>
                </a:lnTo>
                <a:lnTo>
                  <a:pt x="7125" y="3722401"/>
                </a:lnTo>
                <a:lnTo>
                  <a:pt x="4568" y="3770031"/>
                </a:lnTo>
                <a:lnTo>
                  <a:pt x="2574" y="3817809"/>
                </a:lnTo>
                <a:lnTo>
                  <a:pt x="1146" y="3865730"/>
                </a:lnTo>
                <a:lnTo>
                  <a:pt x="287" y="3913793"/>
                </a:lnTo>
                <a:lnTo>
                  <a:pt x="0" y="3961998"/>
                </a:lnTo>
                <a:lnTo>
                  <a:pt x="4232555" y="3961998"/>
                </a:lnTo>
                <a:lnTo>
                  <a:pt x="4232555" y="9156"/>
                </a:lnTo>
                <a:lnTo>
                  <a:pt x="4201598" y="7125"/>
                </a:lnTo>
                <a:lnTo>
                  <a:pt x="4153968" y="4568"/>
                </a:lnTo>
                <a:lnTo>
                  <a:pt x="4106190" y="2574"/>
                </a:lnTo>
                <a:lnTo>
                  <a:pt x="4058269" y="1146"/>
                </a:lnTo>
                <a:lnTo>
                  <a:pt x="4010206" y="287"/>
                </a:lnTo>
                <a:lnTo>
                  <a:pt x="3962006" y="0"/>
                </a:lnTo>
                <a:close/>
              </a:path>
            </a:pathLst>
          </a:custGeom>
          <a:solidFill>
            <a:srgbClr val="FFFFFF"/>
          </a:solidFill>
        </p:spPr>
        <p:txBody>
          <a:bodyPr wrap="square" lIns="0" tIns="0" rIns="0" bIns="0" rtlCol="0"/>
          <a:lstStyle/>
          <a:p>
            <a:endParaRPr/>
          </a:p>
        </p:txBody>
      </p:sp>
      <p:sp>
        <p:nvSpPr>
          <p:cNvPr id="8" name="object 4">
            <a:extLst>
              <a:ext uri="{FF2B5EF4-FFF2-40B4-BE49-F238E27FC236}">
                <a16:creationId xmlns:a16="http://schemas.microsoft.com/office/drawing/2014/main" id="{CFC1476A-905D-4EDE-A6E8-2A0E1553ADAF}"/>
              </a:ext>
            </a:extLst>
          </p:cNvPr>
          <p:cNvSpPr/>
          <p:nvPr userDrawn="1"/>
        </p:nvSpPr>
        <p:spPr>
          <a:xfrm>
            <a:off x="1094179" y="12"/>
            <a:ext cx="3067685" cy="2273300"/>
          </a:xfrm>
          <a:custGeom>
            <a:avLst/>
            <a:gdLst/>
            <a:ahLst/>
            <a:cxnLst/>
            <a:rect l="l" t="t" r="r" b="b"/>
            <a:pathLst>
              <a:path w="3067685" h="2273300">
                <a:moveTo>
                  <a:pt x="2877652" y="0"/>
                </a:moveTo>
                <a:lnTo>
                  <a:pt x="189742" y="0"/>
                </a:lnTo>
                <a:lnTo>
                  <a:pt x="179697" y="18168"/>
                </a:lnTo>
                <a:lnTo>
                  <a:pt x="158779" y="58821"/>
                </a:lnTo>
                <a:lnTo>
                  <a:pt x="139047" y="100167"/>
                </a:lnTo>
                <a:lnTo>
                  <a:pt x="120525" y="142183"/>
                </a:lnTo>
                <a:lnTo>
                  <a:pt x="103235" y="184847"/>
                </a:lnTo>
                <a:lnTo>
                  <a:pt x="87199" y="228136"/>
                </a:lnTo>
                <a:lnTo>
                  <a:pt x="72440" y="272028"/>
                </a:lnTo>
                <a:lnTo>
                  <a:pt x="58979" y="316501"/>
                </a:lnTo>
                <a:lnTo>
                  <a:pt x="46840" y="361532"/>
                </a:lnTo>
                <a:lnTo>
                  <a:pt x="36045" y="407098"/>
                </a:lnTo>
                <a:lnTo>
                  <a:pt x="26617" y="453177"/>
                </a:lnTo>
                <a:lnTo>
                  <a:pt x="18577" y="499747"/>
                </a:lnTo>
                <a:lnTo>
                  <a:pt x="11949" y="546785"/>
                </a:lnTo>
                <a:lnTo>
                  <a:pt x="6755" y="594268"/>
                </a:lnTo>
                <a:lnTo>
                  <a:pt x="3017" y="642175"/>
                </a:lnTo>
                <a:lnTo>
                  <a:pt x="758" y="690483"/>
                </a:lnTo>
                <a:lnTo>
                  <a:pt x="0" y="739169"/>
                </a:lnTo>
                <a:lnTo>
                  <a:pt x="758" y="787855"/>
                </a:lnTo>
                <a:lnTo>
                  <a:pt x="3017" y="836162"/>
                </a:lnTo>
                <a:lnTo>
                  <a:pt x="6755" y="884069"/>
                </a:lnTo>
                <a:lnTo>
                  <a:pt x="11949" y="931553"/>
                </a:lnTo>
                <a:lnTo>
                  <a:pt x="18577" y="978591"/>
                </a:lnTo>
                <a:lnTo>
                  <a:pt x="26617" y="1025161"/>
                </a:lnTo>
                <a:lnTo>
                  <a:pt x="36045" y="1071240"/>
                </a:lnTo>
                <a:lnTo>
                  <a:pt x="46840" y="1116806"/>
                </a:lnTo>
                <a:lnTo>
                  <a:pt x="58979" y="1161837"/>
                </a:lnTo>
                <a:lnTo>
                  <a:pt x="72440" y="1206309"/>
                </a:lnTo>
                <a:lnTo>
                  <a:pt x="87199" y="1250201"/>
                </a:lnTo>
                <a:lnTo>
                  <a:pt x="103235" y="1293491"/>
                </a:lnTo>
                <a:lnTo>
                  <a:pt x="120525" y="1336155"/>
                </a:lnTo>
                <a:lnTo>
                  <a:pt x="139047" y="1378171"/>
                </a:lnTo>
                <a:lnTo>
                  <a:pt x="158779" y="1419516"/>
                </a:lnTo>
                <a:lnTo>
                  <a:pt x="179697" y="1460170"/>
                </a:lnTo>
                <a:lnTo>
                  <a:pt x="201779" y="1500107"/>
                </a:lnTo>
                <a:lnTo>
                  <a:pt x="225003" y="1539308"/>
                </a:lnTo>
                <a:lnTo>
                  <a:pt x="249347" y="1577748"/>
                </a:lnTo>
                <a:lnTo>
                  <a:pt x="274788" y="1615406"/>
                </a:lnTo>
                <a:lnTo>
                  <a:pt x="301303" y="1652258"/>
                </a:lnTo>
                <a:lnTo>
                  <a:pt x="328870" y="1688283"/>
                </a:lnTo>
                <a:lnTo>
                  <a:pt x="357467" y="1723458"/>
                </a:lnTo>
                <a:lnTo>
                  <a:pt x="387070" y="1757761"/>
                </a:lnTo>
                <a:lnTo>
                  <a:pt x="417659" y="1791169"/>
                </a:lnTo>
                <a:lnTo>
                  <a:pt x="449210" y="1823660"/>
                </a:lnTo>
                <a:lnTo>
                  <a:pt x="481700" y="1855211"/>
                </a:lnTo>
                <a:lnTo>
                  <a:pt x="515108" y="1885799"/>
                </a:lnTo>
                <a:lnTo>
                  <a:pt x="549410" y="1915403"/>
                </a:lnTo>
                <a:lnTo>
                  <a:pt x="584585" y="1944000"/>
                </a:lnTo>
                <a:lnTo>
                  <a:pt x="620610" y="1971568"/>
                </a:lnTo>
                <a:lnTo>
                  <a:pt x="657463" y="1998083"/>
                </a:lnTo>
                <a:lnTo>
                  <a:pt x="695120" y="2023523"/>
                </a:lnTo>
                <a:lnTo>
                  <a:pt x="733560" y="2047867"/>
                </a:lnTo>
                <a:lnTo>
                  <a:pt x="772760" y="2071092"/>
                </a:lnTo>
                <a:lnTo>
                  <a:pt x="812697" y="2093174"/>
                </a:lnTo>
                <a:lnTo>
                  <a:pt x="853350" y="2114092"/>
                </a:lnTo>
                <a:lnTo>
                  <a:pt x="894696" y="2133823"/>
                </a:lnTo>
                <a:lnTo>
                  <a:pt x="936711" y="2152345"/>
                </a:lnTo>
                <a:lnTo>
                  <a:pt x="979375" y="2169636"/>
                </a:lnTo>
                <a:lnTo>
                  <a:pt x="1022664" y="2185672"/>
                </a:lnTo>
                <a:lnTo>
                  <a:pt x="1066555" y="2200431"/>
                </a:lnTo>
                <a:lnTo>
                  <a:pt x="1111027" y="2213892"/>
                </a:lnTo>
                <a:lnTo>
                  <a:pt x="1156057" y="2226031"/>
                </a:lnTo>
                <a:lnTo>
                  <a:pt x="1201623" y="2236826"/>
                </a:lnTo>
                <a:lnTo>
                  <a:pt x="1247702" y="2246254"/>
                </a:lnTo>
                <a:lnTo>
                  <a:pt x="1294271" y="2254294"/>
                </a:lnTo>
                <a:lnTo>
                  <a:pt x="1341308" y="2260922"/>
                </a:lnTo>
                <a:lnTo>
                  <a:pt x="1388791" y="2266116"/>
                </a:lnTo>
                <a:lnTo>
                  <a:pt x="1436697" y="2269854"/>
                </a:lnTo>
                <a:lnTo>
                  <a:pt x="1485004" y="2272114"/>
                </a:lnTo>
                <a:lnTo>
                  <a:pt x="1533690" y="2272872"/>
                </a:lnTo>
                <a:lnTo>
                  <a:pt x="1582376" y="2272114"/>
                </a:lnTo>
                <a:lnTo>
                  <a:pt x="1630685" y="2269854"/>
                </a:lnTo>
                <a:lnTo>
                  <a:pt x="1678592" y="2266116"/>
                </a:lnTo>
                <a:lnTo>
                  <a:pt x="1726076" y="2260922"/>
                </a:lnTo>
                <a:lnTo>
                  <a:pt x="1773115" y="2254294"/>
                </a:lnTo>
                <a:lnTo>
                  <a:pt x="1819685" y="2246254"/>
                </a:lnTo>
                <a:lnTo>
                  <a:pt x="1865764" y="2236826"/>
                </a:lnTo>
                <a:lnTo>
                  <a:pt x="1911331" y="2226031"/>
                </a:lnTo>
                <a:lnTo>
                  <a:pt x="1956362" y="2213892"/>
                </a:lnTo>
                <a:lnTo>
                  <a:pt x="2000835" y="2200431"/>
                </a:lnTo>
                <a:lnTo>
                  <a:pt x="2044727" y="2185672"/>
                </a:lnTo>
                <a:lnTo>
                  <a:pt x="2088017" y="2169636"/>
                </a:lnTo>
                <a:lnTo>
                  <a:pt x="2130681" y="2152345"/>
                </a:lnTo>
                <a:lnTo>
                  <a:pt x="2172697" y="2133823"/>
                </a:lnTo>
                <a:lnTo>
                  <a:pt x="2214043" y="2114092"/>
                </a:lnTo>
                <a:lnTo>
                  <a:pt x="2254696" y="2093174"/>
                </a:lnTo>
                <a:lnTo>
                  <a:pt x="2294634" y="2071092"/>
                </a:lnTo>
                <a:lnTo>
                  <a:pt x="2333834" y="2047867"/>
                </a:lnTo>
                <a:lnTo>
                  <a:pt x="2372274" y="2023523"/>
                </a:lnTo>
                <a:lnTo>
                  <a:pt x="2409932" y="1998083"/>
                </a:lnTo>
                <a:lnTo>
                  <a:pt x="2446784" y="1971568"/>
                </a:lnTo>
                <a:lnTo>
                  <a:pt x="2482809" y="1944000"/>
                </a:lnTo>
                <a:lnTo>
                  <a:pt x="2517985" y="1915403"/>
                </a:lnTo>
                <a:lnTo>
                  <a:pt x="2552287" y="1885799"/>
                </a:lnTo>
                <a:lnTo>
                  <a:pt x="2585695" y="1855211"/>
                </a:lnTo>
                <a:lnTo>
                  <a:pt x="2618185" y="1823660"/>
                </a:lnTo>
                <a:lnTo>
                  <a:pt x="2649736" y="1791169"/>
                </a:lnTo>
                <a:lnTo>
                  <a:pt x="2680325" y="1757761"/>
                </a:lnTo>
                <a:lnTo>
                  <a:pt x="2709928" y="1723458"/>
                </a:lnTo>
                <a:lnTo>
                  <a:pt x="2738525" y="1688283"/>
                </a:lnTo>
                <a:lnTo>
                  <a:pt x="2766092" y="1652258"/>
                </a:lnTo>
                <a:lnTo>
                  <a:pt x="2792607" y="1615406"/>
                </a:lnTo>
                <a:lnTo>
                  <a:pt x="2818048" y="1577748"/>
                </a:lnTo>
                <a:lnTo>
                  <a:pt x="2842391" y="1539308"/>
                </a:lnTo>
                <a:lnTo>
                  <a:pt x="2865615" y="1500107"/>
                </a:lnTo>
                <a:lnTo>
                  <a:pt x="2887697" y="1460170"/>
                </a:lnTo>
                <a:lnTo>
                  <a:pt x="2908615" y="1419516"/>
                </a:lnTo>
                <a:lnTo>
                  <a:pt x="2928346" y="1378171"/>
                </a:lnTo>
                <a:lnTo>
                  <a:pt x="2946868" y="1336155"/>
                </a:lnTo>
                <a:lnTo>
                  <a:pt x="2964158" y="1293491"/>
                </a:lnTo>
                <a:lnTo>
                  <a:pt x="2980194" y="1250201"/>
                </a:lnTo>
                <a:lnTo>
                  <a:pt x="2994953" y="1206309"/>
                </a:lnTo>
                <a:lnTo>
                  <a:pt x="3008414" y="1161837"/>
                </a:lnTo>
                <a:lnTo>
                  <a:pt x="3020552" y="1116806"/>
                </a:lnTo>
                <a:lnTo>
                  <a:pt x="3031347" y="1071240"/>
                </a:lnTo>
                <a:lnTo>
                  <a:pt x="3040775" y="1025161"/>
                </a:lnTo>
                <a:lnTo>
                  <a:pt x="3048815" y="978591"/>
                </a:lnTo>
                <a:lnTo>
                  <a:pt x="3055443" y="931553"/>
                </a:lnTo>
                <a:lnTo>
                  <a:pt x="3060637" y="884069"/>
                </a:lnTo>
                <a:lnTo>
                  <a:pt x="3064375" y="836162"/>
                </a:lnTo>
                <a:lnTo>
                  <a:pt x="3066634" y="787855"/>
                </a:lnTo>
                <a:lnTo>
                  <a:pt x="3067392" y="739169"/>
                </a:lnTo>
                <a:lnTo>
                  <a:pt x="3066634" y="690483"/>
                </a:lnTo>
                <a:lnTo>
                  <a:pt x="3064375" y="642175"/>
                </a:lnTo>
                <a:lnTo>
                  <a:pt x="3060637" y="594268"/>
                </a:lnTo>
                <a:lnTo>
                  <a:pt x="3055443" y="546785"/>
                </a:lnTo>
                <a:lnTo>
                  <a:pt x="3048815" y="499747"/>
                </a:lnTo>
                <a:lnTo>
                  <a:pt x="3040775" y="453177"/>
                </a:lnTo>
                <a:lnTo>
                  <a:pt x="3031347" y="407098"/>
                </a:lnTo>
                <a:lnTo>
                  <a:pt x="3020552" y="361532"/>
                </a:lnTo>
                <a:lnTo>
                  <a:pt x="3008414" y="316501"/>
                </a:lnTo>
                <a:lnTo>
                  <a:pt x="2994953" y="272028"/>
                </a:lnTo>
                <a:lnTo>
                  <a:pt x="2980194" y="228136"/>
                </a:lnTo>
                <a:lnTo>
                  <a:pt x="2964158" y="184847"/>
                </a:lnTo>
                <a:lnTo>
                  <a:pt x="2946868" y="142183"/>
                </a:lnTo>
                <a:lnTo>
                  <a:pt x="2928346" y="100167"/>
                </a:lnTo>
                <a:lnTo>
                  <a:pt x="2908615" y="58821"/>
                </a:lnTo>
                <a:lnTo>
                  <a:pt x="2887697" y="18168"/>
                </a:lnTo>
                <a:lnTo>
                  <a:pt x="2877652" y="0"/>
                </a:lnTo>
                <a:close/>
              </a:path>
            </a:pathLst>
          </a:custGeom>
          <a:solidFill>
            <a:srgbClr val="FFFFFF"/>
          </a:solidFill>
        </p:spPr>
        <p:txBody>
          <a:bodyPr wrap="square" lIns="0" tIns="0" rIns="0" bIns="0" rtlCol="0"/>
          <a:lstStyle/>
          <a:p>
            <a:endParaRPr/>
          </a:p>
        </p:txBody>
      </p:sp>
      <p:sp>
        <p:nvSpPr>
          <p:cNvPr id="16" name="Holder 2">
            <a:extLst>
              <a:ext uri="{FF2B5EF4-FFF2-40B4-BE49-F238E27FC236}">
                <a16:creationId xmlns:a16="http://schemas.microsoft.com/office/drawing/2014/main" id="{C6878A4D-CAF2-4872-BA01-DC34AB38146C}"/>
              </a:ext>
            </a:extLst>
          </p:cNvPr>
          <p:cNvSpPr>
            <a:spLocks noGrp="1"/>
          </p:cNvSpPr>
          <p:nvPr>
            <p:ph type="ctrTitle"/>
          </p:nvPr>
        </p:nvSpPr>
        <p:spPr>
          <a:xfrm>
            <a:off x="498928" y="530495"/>
            <a:ext cx="9100293" cy="680186"/>
          </a:xfrm>
          <a:prstGeom prst="rect">
            <a:avLst/>
          </a:prstGeom>
        </p:spPr>
        <p:txBody>
          <a:bodyPr wrap="square" lIns="0" tIns="0" rIns="0" bIns="0" anchor="t">
            <a:spAutoFit/>
          </a:bodyPr>
          <a:lstStyle>
            <a:lvl1pPr>
              <a:lnSpc>
                <a:spcPct val="85000"/>
              </a:lnSpc>
              <a:defRPr sz="5200" b="0" i="0">
                <a:solidFill>
                  <a:schemeClr val="tx1"/>
                </a:solidFill>
              </a:defRPr>
            </a:lvl1pPr>
          </a:lstStyle>
          <a:p>
            <a:endParaRPr dirty="0"/>
          </a:p>
        </p:txBody>
      </p:sp>
      <p:sp>
        <p:nvSpPr>
          <p:cNvPr id="10" name="object 14">
            <a:extLst>
              <a:ext uri="{FF2B5EF4-FFF2-40B4-BE49-F238E27FC236}">
                <a16:creationId xmlns:a16="http://schemas.microsoft.com/office/drawing/2014/main" id="{A11705E4-3901-9740-B55E-B8B25F21C915}"/>
              </a:ext>
            </a:extLst>
          </p:cNvPr>
          <p:cNvSpPr/>
          <p:nvPr userDrawn="1"/>
        </p:nvSpPr>
        <p:spPr>
          <a:xfrm>
            <a:off x="527677" y="6143625"/>
            <a:ext cx="3289581" cy="45719"/>
          </a:xfrm>
          <a:custGeom>
            <a:avLst/>
            <a:gdLst/>
            <a:ahLst/>
            <a:cxnLst/>
            <a:rect l="l" t="t" r="r" b="b"/>
            <a:pathLst>
              <a:path w="2816225">
                <a:moveTo>
                  <a:pt x="0" y="0"/>
                </a:moveTo>
                <a:lnTo>
                  <a:pt x="2816212" y="0"/>
                </a:lnTo>
              </a:path>
            </a:pathLst>
          </a:custGeom>
          <a:ln w="6210">
            <a:solidFill>
              <a:srgbClr val="1D1D1B"/>
            </a:solidFill>
          </a:ln>
        </p:spPr>
        <p:txBody>
          <a:bodyPr wrap="square" lIns="0" tIns="0" rIns="0" bIns="0" rtlCol="0"/>
          <a:lstStyle/>
          <a:p>
            <a:endParaRPr/>
          </a:p>
        </p:txBody>
      </p:sp>
      <p:sp>
        <p:nvSpPr>
          <p:cNvPr id="11" name="Holder 5">
            <a:extLst>
              <a:ext uri="{FF2B5EF4-FFF2-40B4-BE49-F238E27FC236}">
                <a16:creationId xmlns:a16="http://schemas.microsoft.com/office/drawing/2014/main" id="{6760E79D-EC28-A941-BB33-C9DF6E70F12B}"/>
              </a:ext>
            </a:extLst>
          </p:cNvPr>
          <p:cNvSpPr txBox="1">
            <a:spLocks/>
          </p:cNvSpPr>
          <p:nvPr userDrawn="1"/>
        </p:nvSpPr>
        <p:spPr>
          <a:xfrm>
            <a:off x="9741112" y="6842581"/>
            <a:ext cx="419099"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sz="1400" smtClean="0"/>
              <a:pPr/>
              <a:t>‹#›</a:t>
            </a:fld>
            <a:endParaRPr lang="en-GB" sz="1400" dirty="0"/>
          </a:p>
        </p:txBody>
      </p:sp>
      <p:sp>
        <p:nvSpPr>
          <p:cNvPr id="13" name="Text Placeholder 5">
            <a:extLst>
              <a:ext uri="{FF2B5EF4-FFF2-40B4-BE49-F238E27FC236}">
                <a16:creationId xmlns:a16="http://schemas.microsoft.com/office/drawing/2014/main" id="{B09E3D19-4444-6B46-AB99-42321A006250}"/>
              </a:ext>
            </a:extLst>
          </p:cNvPr>
          <p:cNvSpPr>
            <a:spLocks noGrp="1"/>
          </p:cNvSpPr>
          <p:nvPr>
            <p:ph type="body" sz="quarter" idx="19"/>
          </p:nvPr>
        </p:nvSpPr>
        <p:spPr>
          <a:xfrm rot="5400000">
            <a:off x="8882569" y="1388556"/>
            <a:ext cx="2285999" cy="366139"/>
          </a:xfrm>
          <a:prstGeom prst="rect">
            <a:avLst/>
          </a:prstGeom>
        </p:spPr>
        <p:txBody>
          <a:bodyPr/>
          <a:lstStyle>
            <a:lvl1pPr>
              <a:lnSpc>
                <a:spcPct val="90000"/>
              </a:lnSpc>
              <a:defRPr sz="14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endParaRPr lang="en-US" dirty="0"/>
          </a:p>
        </p:txBody>
      </p:sp>
      <p:pic>
        <p:nvPicPr>
          <p:cNvPr id="17" name="Picture 16">
            <a:extLst>
              <a:ext uri="{FF2B5EF4-FFF2-40B4-BE49-F238E27FC236}">
                <a16:creationId xmlns:a16="http://schemas.microsoft.com/office/drawing/2014/main" id="{76B91965-E266-FF47-92AC-47EC4259F2FA}"/>
              </a:ext>
            </a:extLst>
          </p:cNvPr>
          <p:cNvPicPr>
            <a:picLocks noChangeAspect="1"/>
          </p:cNvPicPr>
          <p:nvPr userDrawn="1"/>
        </p:nvPicPr>
        <p:blipFill>
          <a:blip r:embed="rId2"/>
          <a:stretch>
            <a:fillRect/>
          </a:stretch>
        </p:blipFill>
        <p:spPr>
          <a:xfrm>
            <a:off x="538962" y="6436940"/>
            <a:ext cx="2293138" cy="563354"/>
          </a:xfrm>
          <a:prstGeom prst="rect">
            <a:avLst/>
          </a:prstGeom>
        </p:spPr>
      </p:pic>
      <p:sp>
        <p:nvSpPr>
          <p:cNvPr id="18" name="Text Placeholder 5">
            <a:extLst>
              <a:ext uri="{FF2B5EF4-FFF2-40B4-BE49-F238E27FC236}">
                <a16:creationId xmlns:a16="http://schemas.microsoft.com/office/drawing/2014/main" id="{C1ECEE91-9A56-4842-BF7A-7EECDCE1F1B1}"/>
              </a:ext>
            </a:extLst>
          </p:cNvPr>
          <p:cNvSpPr>
            <a:spLocks noGrp="1"/>
          </p:cNvSpPr>
          <p:nvPr>
            <p:ph type="body" sz="quarter" idx="12" hasCustomPrompt="1"/>
          </p:nvPr>
        </p:nvSpPr>
        <p:spPr>
          <a:xfrm>
            <a:off x="469900" y="6143626"/>
            <a:ext cx="2293138" cy="247596"/>
          </a:xfrm>
          <a:prstGeom prst="rect">
            <a:avLst/>
          </a:prstGeom>
        </p:spPr>
        <p:txBody>
          <a:bodyPr/>
          <a:lstStyle>
            <a:lvl1pPr>
              <a:lnSpc>
                <a:spcPct val="90000"/>
              </a:lnSpc>
              <a:defRPr sz="900" b="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In partnership with </a:t>
            </a:r>
          </a:p>
        </p:txBody>
      </p:sp>
    </p:spTree>
    <p:extLst>
      <p:ext uri="{BB962C8B-B14F-4D97-AF65-F5344CB8AC3E}">
        <p14:creationId xmlns:p14="http://schemas.microsoft.com/office/powerpoint/2010/main" val="171904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01243" y="1407586"/>
            <a:ext cx="8268334" cy="538609"/>
          </a:xfrm>
          <a:prstGeom prst="rect">
            <a:avLst/>
          </a:prstGeom>
        </p:spPr>
        <p:txBody>
          <a:bodyPr wrap="square" lIns="0" tIns="0" rIns="0" bIns="0">
            <a:spAutoFit/>
          </a:bodyPr>
          <a:lstStyle>
            <a:lvl1pPr>
              <a:defRPr sz="3500" b="0" i="0">
                <a:solidFill>
                  <a:srgbClr val="1D1D1B"/>
                </a:solidFill>
                <a:latin typeface="Century Gothic Pro"/>
                <a:cs typeface="Century Gothic Pro"/>
              </a:defRPr>
            </a:lvl1pPr>
          </a:lstStyle>
          <a:p>
            <a:endParaRPr dirty="0"/>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83" r:id="rId2"/>
    <p:sldLayoutId id="2147483682" r:id="rId3"/>
    <p:sldLayoutId id="2147483666" r:id="rId4"/>
    <p:sldLayoutId id="2147483667" r:id="rId5"/>
    <p:sldLayoutId id="2147483668" r:id="rId6"/>
    <p:sldLayoutId id="2147483679" r:id="rId7"/>
    <p:sldLayoutId id="2147483677" r:id="rId8"/>
    <p:sldLayoutId id="2147483669" r:id="rId9"/>
    <p:sldLayoutId id="2147483684" r:id="rId10"/>
    <p:sldLayoutId id="2147483685" r:id="rId11"/>
    <p:sldLayoutId id="2147483686" r:id="rId12"/>
    <p:sldLayoutId id="2147483687" r:id="rId13"/>
    <p:sldLayoutId id="2147483673" r:id="rId14"/>
    <p:sldLayoutId id="2147483674" r:id="rId15"/>
    <p:sldLayoutId id="2147483688" r:id="rId16"/>
    <p:sldLayoutId id="2147483681" r:id="rId17"/>
    <p:sldLayoutId id="2147483676" r:id="rId18"/>
    <p:sldLayoutId id="2147483671" r:id="rId19"/>
    <p:sldLayoutId id="2147483672" r:id="rId20"/>
    <p:sldLayoutId id="2147483678" r:id="rId21"/>
    <p:sldLayoutId id="2147483675" r:id="rId22"/>
    <p:sldLayoutId id="2147483690" r:id="rId2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www.show.org.uk/new-voices-ii" TargetMode="External"/><Relationship Id="rId2" Type="http://schemas.openxmlformats.org/officeDocument/2006/relationships/hyperlink" Target="https://www.show.org.uk/" TargetMode="External"/><Relationship Id="rId1" Type="http://schemas.openxmlformats.org/officeDocument/2006/relationships/slideLayout" Target="../slideLayouts/slideLayout7.xml"/><Relationship Id="rId5" Type="http://schemas.openxmlformats.org/officeDocument/2006/relationships/hyperlink" Target="https://www.history.ac.uk/events/propaganda-and-neutrality-conference" TargetMode="External"/><Relationship Id="rId4" Type="http://schemas.openxmlformats.org/officeDocument/2006/relationships/hyperlink" Target="https://www.show.org.uk/copy-of-event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how.org.uk/post/representing-women-s-ww1-roles-in-museums-during-the-ww1-centenary" TargetMode="External"/><Relationship Id="rId2" Type="http://schemas.openxmlformats.org/officeDocument/2006/relationships/hyperlink" Target="https://www.show.org.uk/post/the-artillery-and-arms-industries-of-louis-xiv-s-france" TargetMode="External"/><Relationship Id="rId1" Type="http://schemas.openxmlformats.org/officeDocument/2006/relationships/slideLayout" Target="../slideLayouts/slideLayout7.xml"/><Relationship Id="rId4" Type="http://schemas.openxmlformats.org/officeDocument/2006/relationships/hyperlink" Target="https://www.show.org.uk/post/using-the-british-civil-war-in-colchester-in-the-early-nineteenth-centur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9D5-63F0-4C95-B90E-53AAB7B58FA8}"/>
              </a:ext>
            </a:extLst>
          </p:cNvPr>
          <p:cNvSpPr>
            <a:spLocks noGrp="1"/>
          </p:cNvSpPr>
          <p:nvPr>
            <p:ph type="ctrTitle"/>
          </p:nvPr>
        </p:nvSpPr>
        <p:spPr>
          <a:xfrm>
            <a:off x="481855" y="1928812"/>
            <a:ext cx="6465045" cy="2492990"/>
          </a:xfrm>
        </p:spPr>
        <p:txBody>
          <a:bodyPr/>
          <a:lstStyle/>
          <a:p>
            <a:r>
              <a:rPr lang="en-GB" dirty="0"/>
              <a:t>The History of War</a:t>
            </a:r>
          </a:p>
        </p:txBody>
      </p:sp>
      <p:pic>
        <p:nvPicPr>
          <p:cNvPr id="4" name="Picture Placeholder 3">
            <a:extLst>
              <a:ext uri="{FF2B5EF4-FFF2-40B4-BE49-F238E27FC236}">
                <a16:creationId xmlns:a16="http://schemas.microsoft.com/office/drawing/2014/main" id="{C43A1F48-CB03-4E42-8DAA-1C436FD81FAE}"/>
              </a:ext>
            </a:extLst>
          </p:cNvPr>
          <p:cNvPicPr>
            <a:picLocks noGrp="1" noChangeAspect="1"/>
          </p:cNvPicPr>
          <p:nvPr>
            <p:ph type="pic" sz="quarter" idx="10"/>
          </p:nvPr>
        </p:nvPicPr>
        <p:blipFill rotWithShape="1">
          <a:blip r:embed="rId2"/>
          <a:srcRect l="57712" t="38200" r="11735" b="9597"/>
          <a:stretch/>
        </p:blipFill>
        <p:spPr>
          <a:xfrm>
            <a:off x="552959" y="6067425"/>
            <a:ext cx="1212341" cy="1354667"/>
          </a:xfrm>
          <a:prstGeom prst="rect">
            <a:avLst/>
          </a:prstGeom>
        </p:spPr>
      </p:pic>
      <p:sp>
        <p:nvSpPr>
          <p:cNvPr id="3" name="Subtitle 2">
            <a:extLst>
              <a:ext uri="{FF2B5EF4-FFF2-40B4-BE49-F238E27FC236}">
                <a16:creationId xmlns:a16="http://schemas.microsoft.com/office/drawing/2014/main" id="{C8EB6438-5AB8-491A-95E8-F14551BD57D4}"/>
              </a:ext>
            </a:extLst>
          </p:cNvPr>
          <p:cNvSpPr>
            <a:spLocks noGrp="1"/>
          </p:cNvSpPr>
          <p:nvPr>
            <p:ph type="subTitle" idx="4"/>
          </p:nvPr>
        </p:nvSpPr>
        <p:spPr>
          <a:prstGeom prst="rect">
            <a:avLst/>
          </a:prstGeom>
        </p:spPr>
        <p:txBody>
          <a:bodyPr/>
          <a:lstStyle/>
          <a:p>
            <a:r>
              <a:rPr lang="en-GB" dirty="0"/>
              <a:t>A resource for teachers at Key Stage 5 / S6 level, Careers Leaders, students, and parents</a:t>
            </a:r>
          </a:p>
        </p:txBody>
      </p:sp>
    </p:spTree>
    <p:extLst>
      <p:ext uri="{BB962C8B-B14F-4D97-AF65-F5344CB8AC3E}">
        <p14:creationId xmlns:p14="http://schemas.microsoft.com/office/powerpoint/2010/main" val="400313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EF27E3-CFC0-4BFB-9B1B-02120323D7D4}"/>
              </a:ext>
            </a:extLst>
          </p:cNvPr>
          <p:cNvSpPr>
            <a:spLocks noGrp="1"/>
          </p:cNvSpPr>
          <p:nvPr>
            <p:ph type="ctrTitle"/>
          </p:nvPr>
        </p:nvSpPr>
        <p:spPr>
          <a:xfrm>
            <a:off x="498929" y="530495"/>
            <a:ext cx="5228771" cy="1645387"/>
          </a:xfrm>
        </p:spPr>
        <p:txBody>
          <a:bodyPr/>
          <a:lstStyle/>
          <a:p>
            <a:r>
              <a:rPr lang="en-GB" dirty="0"/>
              <a:t>Your skills toolbox </a:t>
            </a:r>
          </a:p>
        </p:txBody>
      </p:sp>
      <p:sp>
        <p:nvSpPr>
          <p:cNvPr id="4" name="Text Placeholder 3">
            <a:extLst>
              <a:ext uri="{FF2B5EF4-FFF2-40B4-BE49-F238E27FC236}">
                <a16:creationId xmlns:a16="http://schemas.microsoft.com/office/drawing/2014/main" id="{C8BD3396-F5F2-43FB-B89D-39BF07B4702A}"/>
              </a:ext>
            </a:extLst>
          </p:cNvPr>
          <p:cNvSpPr>
            <a:spLocks noGrp="1"/>
          </p:cNvSpPr>
          <p:nvPr>
            <p:ph type="body" sz="quarter" idx="11"/>
          </p:nvPr>
        </p:nvSpPr>
        <p:spPr/>
        <p:txBody>
          <a:bodyPr/>
          <a:lstStyle/>
          <a:p>
            <a:r>
              <a:rPr lang="en-GB" dirty="0"/>
              <a:t>Studying the History of War develops a range of core skills which will be vital in helping you in real world situations, as well as making you an attractive prospect for future employers in a range of sectors.</a:t>
            </a:r>
          </a:p>
        </p:txBody>
      </p:sp>
      <p:sp>
        <p:nvSpPr>
          <p:cNvPr id="5" name="Text Placeholder 4">
            <a:extLst>
              <a:ext uri="{FF2B5EF4-FFF2-40B4-BE49-F238E27FC236}">
                <a16:creationId xmlns:a16="http://schemas.microsoft.com/office/drawing/2014/main" id="{224C0269-3C73-4F2E-A669-5EE281C757E0}"/>
              </a:ext>
            </a:extLst>
          </p:cNvPr>
          <p:cNvSpPr>
            <a:spLocks noGrp="1"/>
          </p:cNvSpPr>
          <p:nvPr>
            <p:ph type="body" sz="quarter" idx="15"/>
          </p:nvPr>
        </p:nvSpPr>
        <p:spPr>
          <a:xfrm>
            <a:off x="4123778" y="2843693"/>
            <a:ext cx="4575722" cy="486228"/>
          </a:xfrm>
        </p:spPr>
        <p:txBody>
          <a:bodyPr/>
          <a:lstStyle/>
          <a:p>
            <a:r>
              <a:rPr lang="en-GB" dirty="0"/>
              <a:t>The History of War is about far more than dates of battle and toy soldiers…</a:t>
            </a:r>
          </a:p>
        </p:txBody>
      </p:sp>
      <p:sp>
        <p:nvSpPr>
          <p:cNvPr id="6" name="Text Placeholder 5">
            <a:extLst>
              <a:ext uri="{FF2B5EF4-FFF2-40B4-BE49-F238E27FC236}">
                <a16:creationId xmlns:a16="http://schemas.microsoft.com/office/drawing/2014/main" id="{8BDF4794-6E4C-42C2-99C0-12036A004704}"/>
              </a:ext>
            </a:extLst>
          </p:cNvPr>
          <p:cNvSpPr>
            <a:spLocks noGrp="1"/>
          </p:cNvSpPr>
          <p:nvPr>
            <p:ph type="body" sz="quarter" idx="16"/>
          </p:nvPr>
        </p:nvSpPr>
        <p:spPr>
          <a:xfrm>
            <a:off x="4123778" y="3629025"/>
            <a:ext cx="5642522" cy="3114074"/>
          </a:xfrm>
        </p:spPr>
        <p:txBody>
          <a:bodyPr/>
          <a:lstStyle/>
          <a:p>
            <a:r>
              <a:rPr lang="en-GB" sz="1600" dirty="0"/>
              <a:t>You will learn how to:</a:t>
            </a:r>
          </a:p>
          <a:p>
            <a:endParaRPr lang="en-GB" sz="1600" dirty="0"/>
          </a:p>
          <a:p>
            <a:pPr marL="285750" indent="-285750">
              <a:buFont typeface="Arial" panose="020B0604020202020204" pitchFamily="34" charset="0"/>
              <a:buChar char="•"/>
            </a:pPr>
            <a:r>
              <a:rPr lang="en-GB" sz="1600" b="1" dirty="0"/>
              <a:t>Evaluate</a:t>
            </a:r>
            <a:r>
              <a:rPr lang="en-GB" sz="1600" dirty="0"/>
              <a:t> a vast range of written and material sources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Work with </a:t>
            </a:r>
            <a:r>
              <a:rPr lang="en-GB" sz="1600" b="1" dirty="0"/>
              <a:t>oral testimony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Build and present arguments</a:t>
            </a:r>
            <a:r>
              <a:rPr lang="en-GB" sz="1600" dirty="0"/>
              <a:t>, and become very persuasive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Communicate</a:t>
            </a:r>
            <a:r>
              <a:rPr lang="en-GB" sz="1600" dirty="0"/>
              <a:t> with people from </a:t>
            </a:r>
            <a:r>
              <a:rPr lang="en-GB" sz="1600" b="1" dirty="0"/>
              <a:t>different cultures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Problem solve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Think </a:t>
            </a:r>
            <a:r>
              <a:rPr lang="en-GB" sz="1600" b="1" dirty="0"/>
              <a:t>comparatively</a:t>
            </a:r>
          </a:p>
        </p:txBody>
      </p:sp>
      <p:sp>
        <p:nvSpPr>
          <p:cNvPr id="2" name="Text Placeholder 1">
            <a:extLst>
              <a:ext uri="{FF2B5EF4-FFF2-40B4-BE49-F238E27FC236}">
                <a16:creationId xmlns:a16="http://schemas.microsoft.com/office/drawing/2014/main" id="{8451E404-CDF2-554B-A7FA-B4EBD5BE48B7}"/>
              </a:ext>
            </a:extLst>
          </p:cNvPr>
          <p:cNvSpPr>
            <a:spLocks noGrp="1"/>
          </p:cNvSpPr>
          <p:nvPr>
            <p:ph type="body" sz="quarter" idx="19"/>
          </p:nvPr>
        </p:nvSpPr>
        <p:spPr/>
        <p:txBody>
          <a:bodyPr/>
          <a:lstStyle/>
          <a:p>
            <a:r>
              <a:rPr lang="en-GB" dirty="0"/>
              <a:t>Skills</a:t>
            </a:r>
          </a:p>
        </p:txBody>
      </p:sp>
      <p:sp>
        <p:nvSpPr>
          <p:cNvPr id="7" name="Holder 4">
            <a:extLst>
              <a:ext uri="{FF2B5EF4-FFF2-40B4-BE49-F238E27FC236}">
                <a16:creationId xmlns:a16="http://schemas.microsoft.com/office/drawing/2014/main" id="{14F18884-9CA5-4E4E-A902-C7E0A6AAE339}"/>
              </a:ext>
            </a:extLst>
          </p:cNvPr>
          <p:cNvSpPr txBox="1">
            <a:spLocks/>
          </p:cNvSpPr>
          <p:nvPr/>
        </p:nvSpPr>
        <p:spPr>
          <a:xfrm rot="16200000">
            <a:off x="9441279" y="939571"/>
            <a:ext cx="1934035" cy="215444"/>
          </a:xfrm>
          <a:prstGeom prst="rect">
            <a:avLst/>
          </a:prstGeom>
        </p:spPr>
        <p:txBody>
          <a:bodyPr lIns="0" tIns="0" rIns="0" bIns="0"/>
          <a:lstStyle>
            <a:defPPr>
              <a:defRPr lang="en-US"/>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53294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A8165A-2FBF-4CD0-8D25-8A0C5AEF733E}"/>
              </a:ext>
            </a:extLst>
          </p:cNvPr>
          <p:cNvSpPr>
            <a:spLocks noGrp="1"/>
          </p:cNvSpPr>
          <p:nvPr>
            <p:ph type="title"/>
          </p:nvPr>
        </p:nvSpPr>
        <p:spPr>
          <a:xfrm>
            <a:off x="1212533" y="504825"/>
            <a:ext cx="8268334" cy="6437147"/>
          </a:xfrm>
        </p:spPr>
        <p:txBody>
          <a:bodyPr/>
          <a:lstStyle/>
          <a:p>
            <a:r>
              <a:rPr lang="en-GB" dirty="0"/>
              <a:t>“</a:t>
            </a:r>
            <a:r>
              <a:rPr lang="en-US" dirty="0"/>
              <a:t>The study of war, in particular, has developed my historical research skills. To explore the lived experiences of both men and women from different social strata in the context of conflict, I have learned to effectively locate and apply an eclectic range of sources to my research.”</a:t>
            </a:r>
            <a:br>
              <a:rPr lang="en-US" dirty="0"/>
            </a:br>
            <a:br>
              <a:rPr lang="en-US" dirty="0"/>
            </a:br>
            <a:endParaRPr lang="en-GB" dirty="0"/>
          </a:p>
        </p:txBody>
      </p:sp>
      <p:sp>
        <p:nvSpPr>
          <p:cNvPr id="11" name="Text Placeholder 10">
            <a:extLst>
              <a:ext uri="{FF2B5EF4-FFF2-40B4-BE49-F238E27FC236}">
                <a16:creationId xmlns:a16="http://schemas.microsoft.com/office/drawing/2014/main" id="{AC6B41BA-1F3E-4323-BE6B-B4CE4EBB2E7D}"/>
              </a:ext>
            </a:extLst>
          </p:cNvPr>
          <p:cNvSpPr>
            <a:spLocks noGrp="1"/>
          </p:cNvSpPr>
          <p:nvPr>
            <p:ph type="body" sz="quarter" idx="16"/>
          </p:nvPr>
        </p:nvSpPr>
        <p:spPr>
          <a:xfrm>
            <a:off x="1308101" y="5991225"/>
            <a:ext cx="8172766" cy="482970"/>
          </a:xfrm>
        </p:spPr>
        <p:txBody>
          <a:bodyPr/>
          <a:lstStyle/>
          <a:p>
            <a:r>
              <a:rPr lang="en-GB" dirty="0"/>
              <a:t>Samantha - Graduate student studying early modern warfare</a:t>
            </a:r>
          </a:p>
        </p:txBody>
      </p:sp>
    </p:spTree>
    <p:extLst>
      <p:ext uri="{BB962C8B-B14F-4D97-AF65-F5344CB8AC3E}">
        <p14:creationId xmlns:p14="http://schemas.microsoft.com/office/powerpoint/2010/main" val="422875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10C69-4254-4DF3-A0B1-654DF63B247F}"/>
              </a:ext>
            </a:extLst>
          </p:cNvPr>
          <p:cNvSpPr>
            <a:spLocks noGrp="1"/>
          </p:cNvSpPr>
          <p:nvPr>
            <p:ph type="ctrTitle"/>
          </p:nvPr>
        </p:nvSpPr>
        <p:spPr/>
        <p:txBody>
          <a:bodyPr/>
          <a:lstStyle/>
          <a:p>
            <a:r>
              <a:rPr lang="en-GB" dirty="0"/>
              <a:t>Case studies</a:t>
            </a:r>
          </a:p>
        </p:txBody>
      </p:sp>
      <p:sp>
        <p:nvSpPr>
          <p:cNvPr id="7" name="Text Placeholder 6">
            <a:extLst>
              <a:ext uri="{FF2B5EF4-FFF2-40B4-BE49-F238E27FC236}">
                <a16:creationId xmlns:a16="http://schemas.microsoft.com/office/drawing/2014/main" id="{C51668E5-3C67-433A-8121-7E9BD9B9E722}"/>
              </a:ext>
            </a:extLst>
          </p:cNvPr>
          <p:cNvSpPr>
            <a:spLocks noGrp="1"/>
          </p:cNvSpPr>
          <p:nvPr>
            <p:ph type="body" sz="quarter" idx="13"/>
          </p:nvPr>
        </p:nvSpPr>
        <p:spPr/>
        <p:txBody>
          <a:bodyPr/>
          <a:lstStyle/>
          <a:p>
            <a:r>
              <a:rPr lang="en-GB" dirty="0"/>
              <a:t>Nathan - Graduate student in History</a:t>
            </a:r>
          </a:p>
          <a:p>
            <a:endParaRPr lang="en-GB" dirty="0"/>
          </a:p>
        </p:txBody>
      </p:sp>
      <p:sp>
        <p:nvSpPr>
          <p:cNvPr id="8" name="Text Placeholder 7">
            <a:extLst>
              <a:ext uri="{FF2B5EF4-FFF2-40B4-BE49-F238E27FC236}">
                <a16:creationId xmlns:a16="http://schemas.microsoft.com/office/drawing/2014/main" id="{95786F0E-D12B-40A8-8794-1312CAFA60A1}"/>
              </a:ext>
            </a:extLst>
          </p:cNvPr>
          <p:cNvSpPr>
            <a:spLocks noGrp="1"/>
          </p:cNvSpPr>
          <p:nvPr>
            <p:ph type="body" sz="quarter" idx="14"/>
          </p:nvPr>
        </p:nvSpPr>
        <p:spPr>
          <a:xfrm>
            <a:off x="6502293" y="4289364"/>
            <a:ext cx="3029572" cy="1750103"/>
          </a:xfrm>
        </p:spPr>
        <p:txBody>
          <a:bodyPr/>
          <a:lstStyle/>
          <a:p>
            <a:r>
              <a:rPr lang="en-US" b="1" dirty="0"/>
              <a:t>"I have gained a greater perspective of conflict itself and its wider consequences in other fields, as well as how to </a:t>
            </a:r>
            <a:r>
              <a:rPr lang="en-US" b="1" dirty="0" err="1"/>
              <a:t>analyse</a:t>
            </a:r>
            <a:r>
              <a:rPr lang="en-US" b="1" dirty="0"/>
              <a:t> a variety of sources. It has helped me better understand the role of the historian and their responsibilities in society."</a:t>
            </a:r>
            <a:r>
              <a:rPr lang="en-US" dirty="0"/>
              <a:t> </a:t>
            </a:r>
            <a:endParaRPr lang="en-GB" dirty="0"/>
          </a:p>
        </p:txBody>
      </p:sp>
      <p:sp>
        <p:nvSpPr>
          <p:cNvPr id="5" name="Text Placeholder 4">
            <a:extLst>
              <a:ext uri="{FF2B5EF4-FFF2-40B4-BE49-F238E27FC236}">
                <a16:creationId xmlns:a16="http://schemas.microsoft.com/office/drawing/2014/main" id="{325CB554-FE3A-41B8-8240-8E08965041CA}"/>
              </a:ext>
            </a:extLst>
          </p:cNvPr>
          <p:cNvSpPr>
            <a:spLocks noGrp="1"/>
          </p:cNvSpPr>
          <p:nvPr>
            <p:ph type="body" sz="quarter" idx="11"/>
          </p:nvPr>
        </p:nvSpPr>
        <p:spPr>
          <a:xfrm>
            <a:off x="1155700" y="2293420"/>
            <a:ext cx="3035014" cy="358077"/>
          </a:xfrm>
        </p:spPr>
        <p:txBody>
          <a:bodyPr/>
          <a:lstStyle/>
          <a:p>
            <a:r>
              <a:rPr lang="en-US" dirty="0"/>
              <a:t>Elliot- Graduate student of early modern warfare </a:t>
            </a:r>
          </a:p>
          <a:p>
            <a:endParaRPr lang="en-GB" dirty="0"/>
          </a:p>
          <a:p>
            <a:endParaRPr lang="en-GB" dirty="0"/>
          </a:p>
        </p:txBody>
      </p:sp>
      <p:sp>
        <p:nvSpPr>
          <p:cNvPr id="6" name="Text Placeholder 5">
            <a:extLst>
              <a:ext uri="{FF2B5EF4-FFF2-40B4-BE49-F238E27FC236}">
                <a16:creationId xmlns:a16="http://schemas.microsoft.com/office/drawing/2014/main" id="{EA96EA4E-AB88-469F-A201-B13B209E6579}"/>
              </a:ext>
            </a:extLst>
          </p:cNvPr>
          <p:cNvSpPr>
            <a:spLocks noGrp="1"/>
          </p:cNvSpPr>
          <p:nvPr>
            <p:ph type="body" sz="quarter" idx="12"/>
          </p:nvPr>
        </p:nvSpPr>
        <p:spPr>
          <a:xfrm>
            <a:off x="1155700" y="2924885"/>
            <a:ext cx="4724400" cy="2790324"/>
          </a:xfrm>
        </p:spPr>
        <p:txBody>
          <a:bodyPr/>
          <a:lstStyle/>
          <a:p>
            <a:r>
              <a:rPr lang="en-US" b="1" dirty="0"/>
              <a:t>“I had always been fascinated by the history of war, but the defining moment for the development of my interests was when I was an undergraduate and took a module on War and the State in Early Modern Europe. The course was an exhilarating Highland Charge through the era of the Military Revolution, and really made me aware of the 'Pike and Shot' period as a crucible of army development, combat innovation, military entrepreneurship and state formation. Since then, I have been fascinated by the fiscal-military 'rocket science' that puts a boot on the ground (or, in my own area of interest, a Spanish squaddie in Flanders), and as a postgraduate I aim to study the cultural and intellectual as well as economic and fiscal forces behind the making of war.” </a:t>
            </a:r>
            <a:endParaRPr lang="en-US" dirty="0"/>
          </a:p>
          <a:p>
            <a:endParaRPr lang="en-GB" dirty="0"/>
          </a:p>
          <a:p>
            <a:endParaRPr lang="en-GB" dirty="0"/>
          </a:p>
        </p:txBody>
      </p:sp>
      <p:sp>
        <p:nvSpPr>
          <p:cNvPr id="2" name="Text Placeholder 1">
            <a:extLst>
              <a:ext uri="{FF2B5EF4-FFF2-40B4-BE49-F238E27FC236}">
                <a16:creationId xmlns:a16="http://schemas.microsoft.com/office/drawing/2014/main" id="{87A235AE-A52E-9B42-9697-38C0533FE59A}"/>
              </a:ext>
            </a:extLst>
          </p:cNvPr>
          <p:cNvSpPr>
            <a:spLocks noGrp="1"/>
          </p:cNvSpPr>
          <p:nvPr>
            <p:ph type="body" sz="quarter" idx="19"/>
          </p:nvPr>
        </p:nvSpPr>
        <p:spPr/>
        <p:txBody>
          <a:bodyPr/>
          <a:lstStyle/>
          <a:p>
            <a:r>
              <a:rPr lang="en-GB" dirty="0"/>
              <a:t>Student profiles</a:t>
            </a:r>
          </a:p>
        </p:txBody>
      </p:sp>
      <p:sp>
        <p:nvSpPr>
          <p:cNvPr id="9" name="Holder 4">
            <a:extLst>
              <a:ext uri="{FF2B5EF4-FFF2-40B4-BE49-F238E27FC236}">
                <a16:creationId xmlns:a16="http://schemas.microsoft.com/office/drawing/2014/main" id="{8503FFA9-E67A-4819-8D9E-20E54C2D6D18}"/>
              </a:ext>
            </a:extLst>
          </p:cNvPr>
          <p:cNvSpPr txBox="1">
            <a:spLocks/>
          </p:cNvSpPr>
          <p:nvPr/>
        </p:nvSpPr>
        <p:spPr>
          <a:xfrm rot="16200000">
            <a:off x="9441279" y="939571"/>
            <a:ext cx="1934035" cy="215444"/>
          </a:xfrm>
          <a:prstGeom prst="rect">
            <a:avLst/>
          </a:prstGeom>
        </p:spPr>
        <p:txBody>
          <a:bodyPr lIns="0" tIns="0" rIns="0" bIns="0"/>
          <a:lstStyle>
            <a:defPPr>
              <a:defRPr lang="en-US"/>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13172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50192B-C568-2741-A417-635F96504B8F}"/>
              </a:ext>
            </a:extLst>
          </p:cNvPr>
          <p:cNvSpPr>
            <a:spLocks noGrp="1"/>
          </p:cNvSpPr>
          <p:nvPr>
            <p:ph type="body" sz="quarter" idx="19"/>
          </p:nvPr>
        </p:nvSpPr>
        <p:spPr/>
        <p:txBody>
          <a:bodyPr/>
          <a:lstStyle/>
          <a:p>
            <a:r>
              <a:rPr lang="en-US" dirty="0"/>
              <a:t>Careers</a:t>
            </a:r>
          </a:p>
        </p:txBody>
      </p:sp>
      <p:sp>
        <p:nvSpPr>
          <p:cNvPr id="5" name="Text Placeholder 4">
            <a:extLst>
              <a:ext uri="{FF2B5EF4-FFF2-40B4-BE49-F238E27FC236}">
                <a16:creationId xmlns:a16="http://schemas.microsoft.com/office/drawing/2014/main" id="{32F5A0AF-675B-5D41-A56A-A36994DCA27D}"/>
              </a:ext>
            </a:extLst>
          </p:cNvPr>
          <p:cNvSpPr>
            <a:spLocks noGrp="1"/>
          </p:cNvSpPr>
          <p:nvPr>
            <p:ph type="body" sz="quarter" idx="20"/>
          </p:nvPr>
        </p:nvSpPr>
        <p:spPr/>
        <p:txBody>
          <a:bodyPr/>
          <a:lstStyle/>
          <a:p>
            <a:r>
              <a:rPr lang="en-US" dirty="0"/>
              <a:t>What</a:t>
            </a:r>
          </a:p>
          <a:p>
            <a:r>
              <a:rPr lang="en-US" dirty="0"/>
              <a:t>About</a:t>
            </a:r>
          </a:p>
          <a:p>
            <a:r>
              <a:rPr lang="en-US" dirty="0"/>
              <a:t>Careers?</a:t>
            </a:r>
          </a:p>
        </p:txBody>
      </p:sp>
    </p:spTree>
    <p:extLst>
      <p:ext uri="{BB962C8B-B14F-4D97-AF65-F5344CB8AC3E}">
        <p14:creationId xmlns:p14="http://schemas.microsoft.com/office/powerpoint/2010/main" val="73654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E4437-5D01-4869-BBC1-867D06C0233A}"/>
              </a:ext>
            </a:extLst>
          </p:cNvPr>
          <p:cNvSpPr>
            <a:spLocks noGrp="1"/>
          </p:cNvSpPr>
          <p:nvPr>
            <p:ph type="ctrTitle"/>
          </p:nvPr>
        </p:nvSpPr>
        <p:spPr/>
        <p:txBody>
          <a:bodyPr/>
          <a:lstStyle/>
          <a:p>
            <a:r>
              <a:rPr lang="en-GB" dirty="0"/>
              <a:t>What about careers?</a:t>
            </a:r>
          </a:p>
        </p:txBody>
      </p:sp>
      <p:sp>
        <p:nvSpPr>
          <p:cNvPr id="5" name="Text Placeholder 4">
            <a:extLst>
              <a:ext uri="{FF2B5EF4-FFF2-40B4-BE49-F238E27FC236}">
                <a16:creationId xmlns:a16="http://schemas.microsoft.com/office/drawing/2014/main" id="{B02A3390-30B0-4B31-BC9C-0C02B81C0050}"/>
              </a:ext>
            </a:extLst>
          </p:cNvPr>
          <p:cNvSpPr>
            <a:spLocks noGrp="1"/>
          </p:cNvSpPr>
          <p:nvPr>
            <p:ph type="body" sz="quarter" idx="11"/>
          </p:nvPr>
        </p:nvSpPr>
        <p:spPr/>
        <p:txBody>
          <a:bodyPr/>
          <a:lstStyle/>
          <a:p>
            <a:r>
              <a:rPr lang="en-GB" dirty="0"/>
              <a:t>Fake news? Global challenges?  Complex Information? </a:t>
            </a:r>
          </a:p>
          <a:p>
            <a:r>
              <a:rPr lang="en-GB" dirty="0"/>
              <a:t>No problem! – In developing a  strong range of skills and  attributes, those who study the History of War are well positioned to  take advantage of a variety of  employment opportunities in a  rapidly evolving world of work.</a:t>
            </a:r>
          </a:p>
        </p:txBody>
      </p:sp>
      <p:sp>
        <p:nvSpPr>
          <p:cNvPr id="6" name="Text Placeholder 5">
            <a:extLst>
              <a:ext uri="{FF2B5EF4-FFF2-40B4-BE49-F238E27FC236}">
                <a16:creationId xmlns:a16="http://schemas.microsoft.com/office/drawing/2014/main" id="{2B1D147B-066E-4200-9396-42DB41A2A858}"/>
              </a:ext>
            </a:extLst>
          </p:cNvPr>
          <p:cNvSpPr>
            <a:spLocks noGrp="1"/>
          </p:cNvSpPr>
          <p:nvPr>
            <p:ph type="body" sz="quarter" idx="15"/>
          </p:nvPr>
        </p:nvSpPr>
        <p:spPr/>
        <p:txBody>
          <a:bodyPr/>
          <a:lstStyle/>
          <a:p>
            <a:r>
              <a:rPr lang="en-GB" dirty="0"/>
              <a:t>Individuals who have studied  the History of War go on to work in  sectors including:</a:t>
            </a:r>
          </a:p>
        </p:txBody>
      </p:sp>
      <p:sp>
        <p:nvSpPr>
          <p:cNvPr id="7" name="Text Placeholder 6">
            <a:extLst>
              <a:ext uri="{FF2B5EF4-FFF2-40B4-BE49-F238E27FC236}">
                <a16:creationId xmlns:a16="http://schemas.microsoft.com/office/drawing/2014/main" id="{FA99900B-3C10-47DD-A31C-6A95536B6918}"/>
              </a:ext>
            </a:extLst>
          </p:cNvPr>
          <p:cNvSpPr>
            <a:spLocks noGrp="1"/>
          </p:cNvSpPr>
          <p:nvPr>
            <p:ph type="body" sz="quarter" idx="16"/>
          </p:nvPr>
        </p:nvSpPr>
        <p:spPr/>
        <p:txBody>
          <a:bodyPr/>
          <a:lstStyle/>
          <a:p>
            <a:pPr marL="298450" indent="-285750">
              <a:lnSpc>
                <a:spcPct val="100000"/>
              </a:lnSpc>
              <a:spcAft>
                <a:spcPts val="1200"/>
              </a:spcAft>
              <a:buFont typeface="Arial" panose="020B0604020202020204" pitchFamily="34" charset="0"/>
              <a:buChar char="•"/>
            </a:pPr>
            <a:r>
              <a:rPr lang="en-GB" sz="1600" dirty="0">
                <a:solidFill>
                  <a:srgbClr val="1D1D1B"/>
                </a:solidFill>
                <a:latin typeface="Century Gothic Pro" panose="020B0502020202020204" pitchFamily="34" charset="0"/>
                <a:cs typeface="Georgia"/>
              </a:rPr>
              <a:t>Government and Politics</a:t>
            </a:r>
          </a:p>
          <a:p>
            <a:pPr marL="298450" indent="-285750">
              <a:lnSpc>
                <a:spcPct val="100000"/>
              </a:lnSpc>
              <a:spcAft>
                <a:spcPts val="1200"/>
              </a:spcAft>
              <a:buFont typeface="Arial" panose="020B0604020202020204" pitchFamily="34" charset="0"/>
              <a:buChar char="•"/>
            </a:pPr>
            <a:r>
              <a:rPr lang="en-GB" sz="1600" dirty="0">
                <a:solidFill>
                  <a:srgbClr val="1D1D1B"/>
                </a:solidFill>
                <a:latin typeface="Century Gothic Pro" panose="020B0502020202020204" pitchFamily="34" charset="0"/>
                <a:cs typeface="Georgia"/>
              </a:rPr>
              <a:t>The Armed Services</a:t>
            </a:r>
          </a:p>
          <a:p>
            <a:pPr marL="298450" indent="-285750">
              <a:lnSpc>
                <a:spcPct val="100000"/>
              </a:lnSpc>
              <a:spcAft>
                <a:spcPts val="1200"/>
              </a:spcAft>
              <a:buFont typeface="Arial" panose="020B0604020202020204" pitchFamily="34" charset="0"/>
              <a:buChar char="•"/>
            </a:pPr>
            <a:r>
              <a:rPr lang="en-GB" sz="1600" dirty="0">
                <a:solidFill>
                  <a:srgbClr val="1D1D1B"/>
                </a:solidFill>
                <a:latin typeface="Century Gothic Pro" panose="020B0502020202020204" pitchFamily="34" charset="0"/>
                <a:cs typeface="Georgia"/>
              </a:rPr>
              <a:t>The Law</a:t>
            </a:r>
            <a:endParaRPr lang="en-GB" sz="1600" dirty="0">
              <a:latin typeface="Century Gothic Pro" panose="020B0502020202020204" pitchFamily="34" charset="0"/>
              <a:cs typeface="Georgia"/>
            </a:endParaRPr>
          </a:p>
          <a:p>
            <a:pPr marL="298450" indent="-285750">
              <a:lnSpc>
                <a:spcPct val="100000"/>
              </a:lnSpc>
              <a:spcAft>
                <a:spcPts val="1200"/>
              </a:spcAft>
              <a:buFont typeface="Arial" panose="020B0604020202020204" pitchFamily="34" charset="0"/>
              <a:buChar char="•"/>
            </a:pPr>
            <a:r>
              <a:rPr lang="en-GB" sz="1600" dirty="0">
                <a:solidFill>
                  <a:srgbClr val="1D1D1B"/>
                </a:solidFill>
                <a:latin typeface="Century Gothic Pro" panose="020B0502020202020204" pitchFamily="34" charset="0"/>
                <a:cs typeface="Georgia"/>
              </a:rPr>
              <a:t>Education, including becoming a lecturer</a:t>
            </a:r>
            <a:endParaRPr lang="en-GB" sz="1600" dirty="0">
              <a:latin typeface="Century Gothic Pro" panose="020B0502020202020204" pitchFamily="34" charset="0"/>
              <a:cs typeface="Georgia"/>
            </a:endParaRPr>
          </a:p>
          <a:p>
            <a:pPr marL="298450" indent="-285750">
              <a:lnSpc>
                <a:spcPct val="100000"/>
              </a:lnSpc>
              <a:spcAft>
                <a:spcPts val="1200"/>
              </a:spcAft>
              <a:buFont typeface="Arial" panose="020B0604020202020204" pitchFamily="34" charset="0"/>
              <a:buChar char="•"/>
            </a:pPr>
            <a:r>
              <a:rPr lang="en-GB" sz="1600" dirty="0">
                <a:solidFill>
                  <a:srgbClr val="1D1D1B"/>
                </a:solidFill>
                <a:latin typeface="Century Gothic Pro" panose="020B0502020202020204" pitchFamily="34" charset="0"/>
                <a:cs typeface="Georgia"/>
              </a:rPr>
              <a:t>Industrial Logistics</a:t>
            </a:r>
          </a:p>
          <a:p>
            <a:pPr marL="298450" indent="-285750">
              <a:lnSpc>
                <a:spcPct val="100000"/>
              </a:lnSpc>
              <a:spcAft>
                <a:spcPts val="1200"/>
              </a:spcAft>
              <a:buFont typeface="Arial" panose="020B0604020202020204" pitchFamily="34" charset="0"/>
              <a:buChar char="•"/>
            </a:pPr>
            <a:r>
              <a:rPr lang="en-GB" sz="1600" dirty="0">
                <a:solidFill>
                  <a:srgbClr val="1D1D1B"/>
                </a:solidFill>
                <a:latin typeface="Century Gothic Pro" panose="020B0502020202020204" pitchFamily="34" charset="0"/>
                <a:cs typeface="Georgia"/>
              </a:rPr>
              <a:t>Translation</a:t>
            </a:r>
          </a:p>
          <a:p>
            <a:pPr marL="298450" indent="-285750">
              <a:lnSpc>
                <a:spcPct val="100000"/>
              </a:lnSpc>
              <a:spcAft>
                <a:spcPts val="1200"/>
              </a:spcAft>
              <a:buFont typeface="Arial" panose="020B0604020202020204" pitchFamily="34" charset="0"/>
              <a:buChar char="•"/>
            </a:pPr>
            <a:r>
              <a:rPr lang="en-GB" sz="1600" dirty="0">
                <a:solidFill>
                  <a:srgbClr val="1D1D1B"/>
                </a:solidFill>
                <a:latin typeface="Century Gothic Pro" panose="020B0502020202020204" pitchFamily="34" charset="0"/>
                <a:cs typeface="Georgia"/>
              </a:rPr>
              <a:t>The Heritage Industry</a:t>
            </a:r>
          </a:p>
          <a:p>
            <a:pPr marL="298450" indent="-285750">
              <a:lnSpc>
                <a:spcPct val="100000"/>
              </a:lnSpc>
              <a:spcAft>
                <a:spcPts val="1200"/>
              </a:spcAft>
              <a:buFont typeface="Arial" panose="020B0604020202020204" pitchFamily="34" charset="0"/>
              <a:buChar char="•"/>
            </a:pPr>
            <a:r>
              <a:rPr lang="en-GB" sz="1600" dirty="0">
                <a:solidFill>
                  <a:srgbClr val="1D1D1B"/>
                </a:solidFill>
                <a:latin typeface="Century Gothic Pro" panose="020B0502020202020204" pitchFamily="34" charset="0"/>
                <a:cs typeface="Georgia"/>
              </a:rPr>
              <a:t>International Aid</a:t>
            </a:r>
            <a:endParaRPr lang="en-GB" sz="1600" dirty="0">
              <a:latin typeface="Century Gothic Pro" panose="020B0502020202020204" pitchFamily="34" charset="0"/>
              <a:cs typeface="Georgia"/>
            </a:endParaRPr>
          </a:p>
          <a:p>
            <a:endParaRPr lang="en-GB" dirty="0">
              <a:latin typeface="Century Gothic Pro" panose="020B0502020202020204" pitchFamily="34" charset="0"/>
            </a:endParaRPr>
          </a:p>
        </p:txBody>
      </p:sp>
      <p:sp>
        <p:nvSpPr>
          <p:cNvPr id="2" name="Text Placeholder 1">
            <a:extLst>
              <a:ext uri="{FF2B5EF4-FFF2-40B4-BE49-F238E27FC236}">
                <a16:creationId xmlns:a16="http://schemas.microsoft.com/office/drawing/2014/main" id="{6AA4DDBB-9E00-F842-AD31-D29069841E66}"/>
              </a:ext>
            </a:extLst>
          </p:cNvPr>
          <p:cNvSpPr>
            <a:spLocks noGrp="1"/>
          </p:cNvSpPr>
          <p:nvPr>
            <p:ph type="body" sz="quarter" idx="19"/>
          </p:nvPr>
        </p:nvSpPr>
        <p:spPr/>
        <p:txBody>
          <a:bodyPr/>
          <a:lstStyle/>
          <a:p>
            <a:r>
              <a:rPr lang="en-US" dirty="0"/>
              <a:t>Careers</a:t>
            </a:r>
          </a:p>
        </p:txBody>
      </p:sp>
    </p:spTree>
    <p:extLst>
      <p:ext uri="{BB962C8B-B14F-4D97-AF65-F5344CB8AC3E}">
        <p14:creationId xmlns:p14="http://schemas.microsoft.com/office/powerpoint/2010/main" val="17361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CABE8D-5B0F-4174-8FEA-C1C8061BDB1C}"/>
              </a:ext>
            </a:extLst>
          </p:cNvPr>
          <p:cNvSpPr>
            <a:spLocks noGrp="1"/>
          </p:cNvSpPr>
          <p:nvPr>
            <p:ph type="ctrTitle"/>
          </p:nvPr>
        </p:nvSpPr>
        <p:spPr/>
        <p:txBody>
          <a:bodyPr/>
          <a:lstStyle/>
          <a:p>
            <a:r>
              <a:rPr lang="en-GB" dirty="0"/>
              <a:t>Case studies</a:t>
            </a:r>
          </a:p>
        </p:txBody>
      </p:sp>
      <p:sp>
        <p:nvSpPr>
          <p:cNvPr id="7" name="Text Placeholder 6">
            <a:extLst>
              <a:ext uri="{FF2B5EF4-FFF2-40B4-BE49-F238E27FC236}">
                <a16:creationId xmlns:a16="http://schemas.microsoft.com/office/drawing/2014/main" id="{3AF195D2-FDF5-4143-B45B-7D9E2F3F2C94}"/>
              </a:ext>
            </a:extLst>
          </p:cNvPr>
          <p:cNvSpPr>
            <a:spLocks noGrp="1"/>
          </p:cNvSpPr>
          <p:nvPr>
            <p:ph type="body" sz="quarter" idx="11"/>
          </p:nvPr>
        </p:nvSpPr>
        <p:spPr/>
        <p:txBody>
          <a:bodyPr/>
          <a:lstStyle/>
          <a:p>
            <a:r>
              <a:rPr lang="en-GB" dirty="0"/>
              <a:t>Adam - Civil Servant and International Aid Worker</a:t>
            </a:r>
          </a:p>
          <a:p>
            <a:endParaRPr lang="en-GB" dirty="0"/>
          </a:p>
        </p:txBody>
      </p:sp>
      <p:sp>
        <p:nvSpPr>
          <p:cNvPr id="8" name="Text Placeholder 7">
            <a:extLst>
              <a:ext uri="{FF2B5EF4-FFF2-40B4-BE49-F238E27FC236}">
                <a16:creationId xmlns:a16="http://schemas.microsoft.com/office/drawing/2014/main" id="{9204BA9F-5AA9-4463-94AC-92C8A634F9CD}"/>
              </a:ext>
            </a:extLst>
          </p:cNvPr>
          <p:cNvSpPr>
            <a:spLocks noGrp="1"/>
          </p:cNvSpPr>
          <p:nvPr>
            <p:ph type="body" sz="quarter" idx="12"/>
          </p:nvPr>
        </p:nvSpPr>
        <p:spPr>
          <a:xfrm>
            <a:off x="1542438" y="3019425"/>
            <a:ext cx="3194958" cy="1831537"/>
          </a:xfrm>
        </p:spPr>
        <p:txBody>
          <a:bodyPr/>
          <a:lstStyle/>
          <a:p>
            <a:r>
              <a:rPr lang="en-GB" dirty="0"/>
              <a:t>The skills you learn as an undergraduate historian are exactly the ones you need in the Civil Service, where the ability to digest information quickly and provide concise and well-written advice for ministers is a key part of the policy-making process. Indeed, one of the first steps when starting a new project is to establish, “what is the essay question?” (i.e. what precisely is the minister asking us to do?). </a:t>
            </a:r>
          </a:p>
          <a:p>
            <a:r>
              <a:rPr lang="en-GB" dirty="0"/>
              <a:t> </a:t>
            </a:r>
          </a:p>
          <a:p>
            <a:endParaRPr lang="en-GB" dirty="0"/>
          </a:p>
        </p:txBody>
      </p:sp>
      <p:sp>
        <p:nvSpPr>
          <p:cNvPr id="10" name="Text Placeholder 9">
            <a:extLst>
              <a:ext uri="{FF2B5EF4-FFF2-40B4-BE49-F238E27FC236}">
                <a16:creationId xmlns:a16="http://schemas.microsoft.com/office/drawing/2014/main" id="{58B91F4C-D81C-40F8-86BB-F3C1B8406841}"/>
              </a:ext>
            </a:extLst>
          </p:cNvPr>
          <p:cNvSpPr>
            <a:spLocks noGrp="1"/>
          </p:cNvSpPr>
          <p:nvPr>
            <p:ph type="body" sz="quarter" idx="14"/>
          </p:nvPr>
        </p:nvSpPr>
        <p:spPr/>
        <p:txBody>
          <a:bodyPr/>
          <a:lstStyle/>
          <a:p>
            <a:r>
              <a:rPr lang="en-GB" dirty="0"/>
              <a:t>The same skills were important at LEPRA, where I wrote reports describing to stakeholders and potential partners LEPRA’s work on HIV/AIDS, leprosy and malaria, including in remote and tribal parts of India.</a:t>
            </a:r>
          </a:p>
          <a:p>
            <a:endParaRPr lang="en-GB" dirty="0"/>
          </a:p>
        </p:txBody>
      </p:sp>
      <p:sp>
        <p:nvSpPr>
          <p:cNvPr id="2" name="Text Placeholder 1">
            <a:extLst>
              <a:ext uri="{FF2B5EF4-FFF2-40B4-BE49-F238E27FC236}">
                <a16:creationId xmlns:a16="http://schemas.microsoft.com/office/drawing/2014/main" id="{F30BB8CB-EF48-9540-AEA0-712004A7FC6F}"/>
              </a:ext>
            </a:extLst>
          </p:cNvPr>
          <p:cNvSpPr>
            <a:spLocks noGrp="1"/>
          </p:cNvSpPr>
          <p:nvPr>
            <p:ph type="body" sz="quarter" idx="19"/>
          </p:nvPr>
        </p:nvSpPr>
        <p:spPr/>
        <p:txBody>
          <a:bodyPr/>
          <a:lstStyle/>
          <a:p>
            <a:r>
              <a:rPr lang="en-US" dirty="0"/>
              <a:t>Careers</a:t>
            </a:r>
          </a:p>
        </p:txBody>
      </p:sp>
    </p:spTree>
    <p:extLst>
      <p:ext uri="{BB962C8B-B14F-4D97-AF65-F5344CB8AC3E}">
        <p14:creationId xmlns:p14="http://schemas.microsoft.com/office/powerpoint/2010/main" val="2107878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CABE8D-5B0F-4174-8FEA-C1C8061BDB1C}"/>
              </a:ext>
            </a:extLst>
          </p:cNvPr>
          <p:cNvSpPr>
            <a:spLocks noGrp="1"/>
          </p:cNvSpPr>
          <p:nvPr>
            <p:ph type="ctrTitle"/>
          </p:nvPr>
        </p:nvSpPr>
        <p:spPr/>
        <p:txBody>
          <a:bodyPr/>
          <a:lstStyle/>
          <a:p>
            <a:r>
              <a:rPr lang="en-GB" dirty="0"/>
              <a:t>Case studies</a:t>
            </a:r>
          </a:p>
        </p:txBody>
      </p:sp>
      <p:sp>
        <p:nvSpPr>
          <p:cNvPr id="7" name="Text Placeholder 6">
            <a:extLst>
              <a:ext uri="{FF2B5EF4-FFF2-40B4-BE49-F238E27FC236}">
                <a16:creationId xmlns:a16="http://schemas.microsoft.com/office/drawing/2014/main" id="{3AF195D2-FDF5-4143-B45B-7D9E2F3F2C94}"/>
              </a:ext>
            </a:extLst>
          </p:cNvPr>
          <p:cNvSpPr>
            <a:spLocks noGrp="1"/>
          </p:cNvSpPr>
          <p:nvPr>
            <p:ph type="body" sz="quarter" idx="11"/>
          </p:nvPr>
        </p:nvSpPr>
        <p:spPr/>
        <p:txBody>
          <a:bodyPr/>
          <a:lstStyle/>
          <a:p>
            <a:r>
              <a:rPr lang="en-GB" dirty="0"/>
              <a:t>Nicola - Lecturer in History</a:t>
            </a:r>
          </a:p>
        </p:txBody>
      </p:sp>
      <p:sp>
        <p:nvSpPr>
          <p:cNvPr id="8" name="Text Placeholder 7">
            <a:extLst>
              <a:ext uri="{FF2B5EF4-FFF2-40B4-BE49-F238E27FC236}">
                <a16:creationId xmlns:a16="http://schemas.microsoft.com/office/drawing/2014/main" id="{9204BA9F-5AA9-4463-94AC-92C8A634F9CD}"/>
              </a:ext>
            </a:extLst>
          </p:cNvPr>
          <p:cNvSpPr>
            <a:spLocks noGrp="1"/>
          </p:cNvSpPr>
          <p:nvPr>
            <p:ph type="body" sz="quarter" idx="12"/>
          </p:nvPr>
        </p:nvSpPr>
        <p:spPr/>
        <p:txBody>
          <a:bodyPr/>
          <a:lstStyle/>
          <a:p>
            <a:r>
              <a:rPr lang="en-US" dirty="0"/>
              <a:t>During my PhD in military history, I developed a range of skills in research and analysis, problem solving, and communication that were all vital for my appointment as a lecturer in history. To investigate the impact of transatlantic conflict I had to become familiar with a range of sources including the correspondence and diaries of military personnel, account books, maps, land treaties, parliamentary papers, newspapers, etc. Now I can find relevant material to investigate a range of issues and </a:t>
            </a:r>
            <a:r>
              <a:rPr lang="en-US" dirty="0" err="1"/>
              <a:t>analyse</a:t>
            </a:r>
            <a:r>
              <a:rPr lang="en-US" dirty="0"/>
              <a:t> large quantities of data in an efficient and comprehensive manner. </a:t>
            </a:r>
            <a:endParaRPr lang="en-GB" dirty="0"/>
          </a:p>
        </p:txBody>
      </p:sp>
      <p:sp>
        <p:nvSpPr>
          <p:cNvPr id="10" name="Text Placeholder 9">
            <a:extLst>
              <a:ext uri="{FF2B5EF4-FFF2-40B4-BE49-F238E27FC236}">
                <a16:creationId xmlns:a16="http://schemas.microsoft.com/office/drawing/2014/main" id="{58B91F4C-D81C-40F8-86BB-F3C1B8406841}"/>
              </a:ext>
            </a:extLst>
          </p:cNvPr>
          <p:cNvSpPr>
            <a:spLocks noGrp="1"/>
          </p:cNvSpPr>
          <p:nvPr>
            <p:ph type="body" sz="quarter" idx="14"/>
          </p:nvPr>
        </p:nvSpPr>
        <p:spPr/>
        <p:txBody>
          <a:bodyPr/>
          <a:lstStyle/>
          <a:p>
            <a:r>
              <a:rPr lang="en-US" dirty="0"/>
              <a:t>This allows me to research and teach military and non-military history effectively. Studying military history also gave me the opportunity to present my research to a variety of expert and non-expert audiences. As well as helping me learn how to build a convincing argument, it taught me how to present such an argument. In my job, I communicate regularly with students, colleagues, and the public and use the skills developed through my degree regularly to tailor how I present information to a given audience. </a:t>
            </a:r>
            <a:endParaRPr lang="en-GB" dirty="0"/>
          </a:p>
          <a:p>
            <a:endParaRPr lang="en-GB" dirty="0"/>
          </a:p>
          <a:p>
            <a:endParaRPr lang="en-GB" dirty="0"/>
          </a:p>
        </p:txBody>
      </p:sp>
      <p:sp>
        <p:nvSpPr>
          <p:cNvPr id="2" name="Text Placeholder 1">
            <a:extLst>
              <a:ext uri="{FF2B5EF4-FFF2-40B4-BE49-F238E27FC236}">
                <a16:creationId xmlns:a16="http://schemas.microsoft.com/office/drawing/2014/main" id="{F30BB8CB-EF48-9540-AEA0-712004A7FC6F}"/>
              </a:ext>
            </a:extLst>
          </p:cNvPr>
          <p:cNvSpPr>
            <a:spLocks noGrp="1"/>
          </p:cNvSpPr>
          <p:nvPr>
            <p:ph type="body" sz="quarter" idx="19"/>
          </p:nvPr>
        </p:nvSpPr>
        <p:spPr/>
        <p:txBody>
          <a:bodyPr/>
          <a:lstStyle/>
          <a:p>
            <a:r>
              <a:rPr lang="en-US" dirty="0"/>
              <a:t>Careers</a:t>
            </a:r>
          </a:p>
        </p:txBody>
      </p:sp>
    </p:spTree>
    <p:extLst>
      <p:ext uri="{BB962C8B-B14F-4D97-AF65-F5344CB8AC3E}">
        <p14:creationId xmlns:p14="http://schemas.microsoft.com/office/powerpoint/2010/main" val="107503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F6E2CD-2C03-46E6-8550-8CE353F39274}"/>
              </a:ext>
            </a:extLst>
          </p:cNvPr>
          <p:cNvSpPr>
            <a:spLocks noGrp="1"/>
          </p:cNvSpPr>
          <p:nvPr>
            <p:ph type="ctrTitle"/>
          </p:nvPr>
        </p:nvSpPr>
        <p:spPr>
          <a:xfrm>
            <a:off x="498928" y="1940719"/>
            <a:ext cx="6371771" cy="2462213"/>
          </a:xfrm>
        </p:spPr>
        <p:txBody>
          <a:bodyPr/>
          <a:lstStyle/>
          <a:p>
            <a:r>
              <a:rPr lang="en-GB" dirty="0"/>
              <a:t>Next steps</a:t>
            </a:r>
          </a:p>
        </p:txBody>
      </p:sp>
      <p:pic>
        <p:nvPicPr>
          <p:cNvPr id="9" name="Picture Placeholder 8" descr="Utility Clothes- Fashion Restrictions in Wartime Britain, 1943 A model poses on a Bloomsbury rooftop to show off her two-tone Atrima dress, costing 7 coupons.">
            <a:extLst>
              <a:ext uri="{FF2B5EF4-FFF2-40B4-BE49-F238E27FC236}">
                <a16:creationId xmlns:a16="http://schemas.microsoft.com/office/drawing/2014/main" id="{7E5CD691-54BF-44B7-9B65-E5EB2A08924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25" b="625"/>
          <a:stretch>
            <a:fillRect/>
          </a:stretch>
        </p:blipFill>
        <p:spPr>
          <a:xfrm>
            <a:off x="3724275" y="2190750"/>
            <a:ext cx="8966200" cy="8966200"/>
          </a:xfrm>
          <a:solidFill>
            <a:srgbClr val="E6E6E6"/>
          </a:solidFill>
        </p:spPr>
      </p:pic>
    </p:spTree>
    <p:extLst>
      <p:ext uri="{BB962C8B-B14F-4D97-AF65-F5344CB8AC3E}">
        <p14:creationId xmlns:p14="http://schemas.microsoft.com/office/powerpoint/2010/main" val="1865704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9107D-050B-41A9-8E27-55EED205666E}"/>
              </a:ext>
            </a:extLst>
          </p:cNvPr>
          <p:cNvSpPr>
            <a:spLocks noGrp="1"/>
          </p:cNvSpPr>
          <p:nvPr>
            <p:ph type="ctrTitle"/>
          </p:nvPr>
        </p:nvSpPr>
        <p:spPr/>
        <p:txBody>
          <a:bodyPr/>
          <a:lstStyle/>
          <a:p>
            <a:r>
              <a:rPr lang="en-GB" dirty="0"/>
              <a:t>Next steps</a:t>
            </a:r>
          </a:p>
        </p:txBody>
      </p:sp>
      <p:sp>
        <p:nvSpPr>
          <p:cNvPr id="5" name="Subtitle 4">
            <a:extLst>
              <a:ext uri="{FF2B5EF4-FFF2-40B4-BE49-F238E27FC236}">
                <a16:creationId xmlns:a16="http://schemas.microsoft.com/office/drawing/2014/main" id="{94123EFF-1444-4EF1-BA37-28F1FFE7444E}"/>
              </a:ext>
            </a:extLst>
          </p:cNvPr>
          <p:cNvSpPr>
            <a:spLocks noGrp="1"/>
          </p:cNvSpPr>
          <p:nvPr>
            <p:ph type="subTitle" idx="4"/>
          </p:nvPr>
        </p:nvSpPr>
        <p:spPr>
          <a:xfrm>
            <a:off x="586606" y="1462556"/>
            <a:ext cx="8036694" cy="775597"/>
          </a:xfrm>
        </p:spPr>
        <p:txBody>
          <a:bodyPr/>
          <a:lstStyle/>
          <a:p>
            <a:r>
              <a:rPr lang="en-GB" dirty="0"/>
              <a:t>Further information about the </a:t>
            </a:r>
            <a:r>
              <a:rPr lang="en-GB" b="1" dirty="0"/>
              <a:t>Society for the History of War</a:t>
            </a:r>
            <a:r>
              <a:rPr lang="en-GB" dirty="0"/>
              <a:t> and the opportunities that they offer</a:t>
            </a:r>
          </a:p>
        </p:txBody>
      </p:sp>
      <p:sp>
        <p:nvSpPr>
          <p:cNvPr id="6" name="Text Placeholder 5">
            <a:extLst>
              <a:ext uri="{FF2B5EF4-FFF2-40B4-BE49-F238E27FC236}">
                <a16:creationId xmlns:a16="http://schemas.microsoft.com/office/drawing/2014/main" id="{0D30845B-AE1B-4F09-AA14-33D5AD967DD8}"/>
              </a:ext>
            </a:extLst>
          </p:cNvPr>
          <p:cNvSpPr>
            <a:spLocks noGrp="1"/>
          </p:cNvSpPr>
          <p:nvPr>
            <p:ph type="body" sz="quarter" idx="11"/>
          </p:nvPr>
        </p:nvSpPr>
        <p:spPr>
          <a:xfrm>
            <a:off x="482600" y="3025121"/>
            <a:ext cx="3459478" cy="486228"/>
          </a:xfrm>
        </p:spPr>
        <p:txBody>
          <a:bodyPr/>
          <a:lstStyle/>
          <a:p>
            <a:r>
              <a:rPr lang="en-GB" dirty="0"/>
              <a:t>Societies or associations</a:t>
            </a:r>
          </a:p>
          <a:p>
            <a:endParaRPr lang="en-GB" dirty="0"/>
          </a:p>
        </p:txBody>
      </p:sp>
      <p:sp>
        <p:nvSpPr>
          <p:cNvPr id="7" name="Text Placeholder 6">
            <a:extLst>
              <a:ext uri="{FF2B5EF4-FFF2-40B4-BE49-F238E27FC236}">
                <a16:creationId xmlns:a16="http://schemas.microsoft.com/office/drawing/2014/main" id="{C6E90BAC-3407-43AA-900D-C9EFA62621DB}"/>
              </a:ext>
            </a:extLst>
          </p:cNvPr>
          <p:cNvSpPr>
            <a:spLocks noGrp="1"/>
          </p:cNvSpPr>
          <p:nvPr>
            <p:ph type="body" sz="quarter" idx="12"/>
          </p:nvPr>
        </p:nvSpPr>
        <p:spPr>
          <a:xfrm>
            <a:off x="482600" y="3324224"/>
            <a:ext cx="3476172" cy="1090133"/>
          </a:xfrm>
        </p:spPr>
        <p:txBody>
          <a:bodyPr/>
          <a:lstStyle/>
          <a:p>
            <a:endParaRPr lang="en-GB" dirty="0"/>
          </a:p>
          <a:p>
            <a:r>
              <a:rPr lang="en-GB" b="1" dirty="0"/>
              <a:t>The Society for the History of War</a:t>
            </a:r>
          </a:p>
          <a:p>
            <a:r>
              <a:rPr lang="en-GB" dirty="0">
                <a:hlinkClick r:id="rId2"/>
              </a:rPr>
              <a:t>https://www.show.org.uk/</a:t>
            </a:r>
            <a:endParaRPr lang="en-GB" dirty="0"/>
          </a:p>
          <a:p>
            <a:endParaRPr lang="en-GB" dirty="0"/>
          </a:p>
          <a:p>
            <a:r>
              <a:rPr lang="en-US" b="1" dirty="0"/>
              <a:t>Our aim is to foster an understanding of how war has been prepared for, </a:t>
            </a:r>
            <a:r>
              <a:rPr lang="en-US" b="1" dirty="0" err="1"/>
              <a:t>organised</a:t>
            </a:r>
            <a:r>
              <a:rPr lang="en-US" b="1" dirty="0"/>
              <a:t> and conducted across all times, spaces and cultures.</a:t>
            </a:r>
          </a:p>
          <a:p>
            <a:r>
              <a:rPr lang="en-US" b="1" dirty="0"/>
              <a:t> </a:t>
            </a:r>
          </a:p>
          <a:p>
            <a:r>
              <a:rPr lang="en-US" dirty="0"/>
              <a:t>Our ambition is to stimulate a broad range of discussions about the place of war in society, its impacts on cultures and individuals and how it has been perceived, experienced and legitimated.</a:t>
            </a:r>
          </a:p>
          <a:p>
            <a:endParaRPr lang="en-GB" dirty="0"/>
          </a:p>
          <a:p>
            <a:endParaRPr lang="en-GB" dirty="0"/>
          </a:p>
        </p:txBody>
      </p:sp>
      <p:sp>
        <p:nvSpPr>
          <p:cNvPr id="9" name="Text Placeholder 8">
            <a:extLst>
              <a:ext uri="{FF2B5EF4-FFF2-40B4-BE49-F238E27FC236}">
                <a16:creationId xmlns:a16="http://schemas.microsoft.com/office/drawing/2014/main" id="{3308CF2A-C0AF-45DF-8F3E-6A07BFDBB819}"/>
              </a:ext>
            </a:extLst>
          </p:cNvPr>
          <p:cNvSpPr>
            <a:spLocks noGrp="1"/>
          </p:cNvSpPr>
          <p:nvPr>
            <p:ph type="body" sz="quarter" idx="14"/>
          </p:nvPr>
        </p:nvSpPr>
        <p:spPr>
          <a:xfrm>
            <a:off x="482600" y="5305425"/>
            <a:ext cx="3476171" cy="1871035"/>
          </a:xfrm>
        </p:spPr>
        <p:txBody>
          <a:bodyPr/>
          <a:lstStyle/>
          <a:p>
            <a:endParaRPr lang="en-GB" dirty="0">
              <a:solidFill>
                <a:srgbClr val="FF0000"/>
              </a:solidFill>
              <a:hlinkClick r:id="rId3">
                <a:extLst>
                  <a:ext uri="{A12FA001-AC4F-418D-AE19-62706E023703}">
                    <ahyp:hlinkClr xmlns:ahyp="http://schemas.microsoft.com/office/drawing/2018/hyperlinkcolor" val="tx"/>
                  </a:ext>
                </a:extLst>
              </a:hlinkClick>
            </a:endParaRPr>
          </a:p>
          <a:p>
            <a:endParaRPr lang="en-GB" dirty="0"/>
          </a:p>
          <a:p>
            <a:endParaRPr lang="en-GB" dirty="0"/>
          </a:p>
          <a:p>
            <a:endParaRPr lang="en-GB" dirty="0"/>
          </a:p>
          <a:p>
            <a:endParaRPr lang="en-GB" b="1" dirty="0"/>
          </a:p>
          <a:p>
            <a:r>
              <a:rPr lang="en-GB" b="1" dirty="0"/>
              <a:t>We want to encourage participation from scholars at all levels – undergraduate to Emeritus Professor – and from all parts of the world.</a:t>
            </a:r>
          </a:p>
        </p:txBody>
      </p:sp>
      <p:sp>
        <p:nvSpPr>
          <p:cNvPr id="10" name="Text Placeholder 9">
            <a:extLst>
              <a:ext uri="{FF2B5EF4-FFF2-40B4-BE49-F238E27FC236}">
                <a16:creationId xmlns:a16="http://schemas.microsoft.com/office/drawing/2014/main" id="{02C36433-9731-4918-BBB2-352ACA44FC1E}"/>
              </a:ext>
            </a:extLst>
          </p:cNvPr>
          <p:cNvSpPr>
            <a:spLocks noGrp="1"/>
          </p:cNvSpPr>
          <p:nvPr>
            <p:ph type="body" sz="quarter" idx="15"/>
          </p:nvPr>
        </p:nvSpPr>
        <p:spPr>
          <a:xfrm>
            <a:off x="4107449" y="3025121"/>
            <a:ext cx="3459305" cy="486228"/>
          </a:xfrm>
        </p:spPr>
        <p:txBody>
          <a:bodyPr/>
          <a:lstStyle/>
          <a:p>
            <a:r>
              <a:rPr lang="en-GB" dirty="0"/>
              <a:t>Events</a:t>
            </a:r>
          </a:p>
        </p:txBody>
      </p:sp>
      <p:sp>
        <p:nvSpPr>
          <p:cNvPr id="11" name="Text Placeholder 10">
            <a:extLst>
              <a:ext uri="{FF2B5EF4-FFF2-40B4-BE49-F238E27FC236}">
                <a16:creationId xmlns:a16="http://schemas.microsoft.com/office/drawing/2014/main" id="{0BA485AD-E2C7-4B68-A99B-99644D767620}"/>
              </a:ext>
            </a:extLst>
          </p:cNvPr>
          <p:cNvSpPr>
            <a:spLocks noGrp="1"/>
          </p:cNvSpPr>
          <p:nvPr>
            <p:ph type="body" sz="quarter" idx="16"/>
          </p:nvPr>
        </p:nvSpPr>
        <p:spPr>
          <a:xfrm>
            <a:off x="4107449" y="3324224"/>
            <a:ext cx="3476171" cy="3114074"/>
          </a:xfrm>
        </p:spPr>
        <p:txBody>
          <a:bodyPr/>
          <a:lstStyle/>
          <a:p>
            <a:endParaRPr lang="en-GB" u="sng" dirty="0">
              <a:highlight>
                <a:srgbClr val="FFFF00"/>
              </a:highlight>
            </a:endParaRPr>
          </a:p>
          <a:p>
            <a:r>
              <a:rPr lang="en-GB" dirty="0"/>
              <a:t>Events that are taking place and  which teachers, Careers Leaders  or students may be able to attend</a:t>
            </a:r>
          </a:p>
          <a:p>
            <a:endParaRPr lang="en-GB" u="sng" dirty="0"/>
          </a:p>
          <a:p>
            <a:r>
              <a:rPr lang="en-GB" dirty="0"/>
              <a:t>We hold an </a:t>
            </a:r>
            <a:r>
              <a:rPr lang="en-GB" b="1" dirty="0"/>
              <a:t>annual ‘New Voices’ conference </a:t>
            </a:r>
            <a:r>
              <a:rPr lang="en-GB" dirty="0"/>
              <a:t>for new researchers in the field. This was held as a </a:t>
            </a:r>
            <a:r>
              <a:rPr lang="en-GB" b="1" dirty="0">
                <a:hlinkClick r:id="rId4"/>
              </a:rPr>
              <a:t>Twitter conference </a:t>
            </a:r>
            <a:r>
              <a:rPr lang="en-GB" dirty="0"/>
              <a:t>in 2020.</a:t>
            </a:r>
          </a:p>
          <a:p>
            <a:endParaRPr lang="en-GB" u="sng" dirty="0"/>
          </a:p>
          <a:p>
            <a:r>
              <a:rPr lang="en-GB" dirty="0"/>
              <a:t>With University College Dublin, we are preparing for a</a:t>
            </a:r>
            <a:endParaRPr lang="en-GB" dirty="0">
              <a:hlinkClick r:id="rId3"/>
            </a:endParaRPr>
          </a:p>
          <a:p>
            <a:r>
              <a:rPr lang="en-GB" b="1" u="sng" dirty="0">
                <a:hlinkClick r:id="rId3"/>
              </a:rPr>
              <a:t>Conference on the Global History of Civil Wars, September 2021</a:t>
            </a:r>
            <a:endParaRPr lang="en-GB" b="1" u="sng" dirty="0"/>
          </a:p>
          <a:p>
            <a:endParaRPr lang="en-GB" u="sng" dirty="0">
              <a:hlinkClick r:id="rId3"/>
            </a:endParaRPr>
          </a:p>
          <a:p>
            <a:r>
              <a:rPr lang="en-GB" dirty="0"/>
              <a:t>You might also be interested in other seminar programmes, available online:</a:t>
            </a:r>
            <a:endParaRPr lang="en-GB" dirty="0">
              <a:hlinkClick r:id="rId3"/>
            </a:endParaRPr>
          </a:p>
          <a:p>
            <a:endParaRPr lang="en-GB" u="sng" dirty="0"/>
          </a:p>
          <a:p>
            <a:r>
              <a:rPr lang="en-GB" u="sng" dirty="0">
                <a:hlinkClick r:id="rId5"/>
              </a:rPr>
              <a:t>IHR Propaganda and Neutrality Conference</a:t>
            </a:r>
          </a:p>
          <a:p>
            <a:endParaRPr lang="en-GB" u="sng" dirty="0"/>
          </a:p>
        </p:txBody>
      </p:sp>
      <p:sp>
        <p:nvSpPr>
          <p:cNvPr id="2" name="Text Placeholder 1">
            <a:extLst>
              <a:ext uri="{FF2B5EF4-FFF2-40B4-BE49-F238E27FC236}">
                <a16:creationId xmlns:a16="http://schemas.microsoft.com/office/drawing/2014/main" id="{9C892544-0525-824A-9D88-9109244E556C}"/>
              </a:ext>
            </a:extLst>
          </p:cNvPr>
          <p:cNvSpPr>
            <a:spLocks noGrp="1"/>
          </p:cNvSpPr>
          <p:nvPr>
            <p:ph type="body" sz="quarter" idx="19"/>
          </p:nvPr>
        </p:nvSpPr>
        <p:spPr/>
        <p:txBody>
          <a:bodyPr/>
          <a:lstStyle/>
          <a:p>
            <a:r>
              <a:rPr lang="en-US" dirty="0"/>
              <a:t>Your future</a:t>
            </a:r>
          </a:p>
        </p:txBody>
      </p:sp>
      <p:sp>
        <p:nvSpPr>
          <p:cNvPr id="12" name="object 5">
            <a:extLst>
              <a:ext uri="{FF2B5EF4-FFF2-40B4-BE49-F238E27FC236}">
                <a16:creationId xmlns:a16="http://schemas.microsoft.com/office/drawing/2014/main" id="{324BCD6B-7E05-4186-8AB1-E4A4E8F04562}"/>
              </a:ext>
            </a:extLst>
          </p:cNvPr>
          <p:cNvSpPr/>
          <p:nvPr/>
        </p:nvSpPr>
        <p:spPr>
          <a:xfrm>
            <a:off x="558043" y="4924425"/>
            <a:ext cx="3340857" cy="181428"/>
          </a:xfrm>
          <a:custGeom>
            <a:avLst/>
            <a:gdLst/>
            <a:ahLst/>
            <a:cxnLst/>
            <a:rect l="l" t="t" r="r" b="b"/>
            <a:pathLst>
              <a:path w="9605010">
                <a:moveTo>
                  <a:pt x="0" y="0"/>
                </a:moveTo>
                <a:lnTo>
                  <a:pt x="9604590" y="0"/>
                </a:lnTo>
              </a:path>
            </a:pathLst>
          </a:custGeom>
          <a:ln w="6350">
            <a:solidFill>
              <a:srgbClr val="1D1D1B"/>
            </a:solidFill>
          </a:ln>
        </p:spPr>
        <p:txBody>
          <a:bodyPr wrap="square" lIns="0" tIns="0" rIns="0" bIns="0" rtlCol="0"/>
          <a:lstStyle/>
          <a:p>
            <a:endParaRPr/>
          </a:p>
        </p:txBody>
      </p:sp>
    </p:spTree>
    <p:extLst>
      <p:ext uri="{BB962C8B-B14F-4D97-AF65-F5344CB8AC3E}">
        <p14:creationId xmlns:p14="http://schemas.microsoft.com/office/powerpoint/2010/main" val="294387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9107D-050B-41A9-8E27-55EED205666E}"/>
              </a:ext>
            </a:extLst>
          </p:cNvPr>
          <p:cNvSpPr>
            <a:spLocks noGrp="1"/>
          </p:cNvSpPr>
          <p:nvPr>
            <p:ph type="ctrTitle"/>
          </p:nvPr>
        </p:nvSpPr>
        <p:spPr/>
        <p:txBody>
          <a:bodyPr/>
          <a:lstStyle/>
          <a:p>
            <a:r>
              <a:rPr lang="en-GB" dirty="0"/>
              <a:t>Next steps</a:t>
            </a:r>
          </a:p>
        </p:txBody>
      </p:sp>
      <p:sp>
        <p:nvSpPr>
          <p:cNvPr id="5" name="Subtitle 4">
            <a:extLst>
              <a:ext uri="{FF2B5EF4-FFF2-40B4-BE49-F238E27FC236}">
                <a16:creationId xmlns:a16="http://schemas.microsoft.com/office/drawing/2014/main" id="{94123EFF-1444-4EF1-BA37-28F1FFE7444E}"/>
              </a:ext>
            </a:extLst>
          </p:cNvPr>
          <p:cNvSpPr>
            <a:spLocks noGrp="1"/>
          </p:cNvSpPr>
          <p:nvPr>
            <p:ph type="subTitle" idx="4"/>
          </p:nvPr>
        </p:nvSpPr>
        <p:spPr>
          <a:xfrm>
            <a:off x="586606" y="1462556"/>
            <a:ext cx="8036694" cy="775597"/>
          </a:xfrm>
        </p:spPr>
        <p:txBody>
          <a:bodyPr/>
          <a:lstStyle/>
          <a:p>
            <a:r>
              <a:rPr lang="en-GB" dirty="0"/>
              <a:t>Further information about the </a:t>
            </a:r>
            <a:r>
              <a:rPr lang="en-GB" b="1" dirty="0"/>
              <a:t>Society for the History of War</a:t>
            </a:r>
            <a:r>
              <a:rPr lang="en-GB" dirty="0"/>
              <a:t> and the opportunities to publish research</a:t>
            </a:r>
          </a:p>
        </p:txBody>
      </p:sp>
      <p:sp>
        <p:nvSpPr>
          <p:cNvPr id="6" name="Text Placeholder 5">
            <a:extLst>
              <a:ext uri="{FF2B5EF4-FFF2-40B4-BE49-F238E27FC236}">
                <a16:creationId xmlns:a16="http://schemas.microsoft.com/office/drawing/2014/main" id="{0D30845B-AE1B-4F09-AA14-33D5AD967DD8}"/>
              </a:ext>
            </a:extLst>
          </p:cNvPr>
          <p:cNvSpPr>
            <a:spLocks noGrp="1"/>
          </p:cNvSpPr>
          <p:nvPr>
            <p:ph type="body" sz="quarter" idx="11"/>
          </p:nvPr>
        </p:nvSpPr>
        <p:spPr>
          <a:xfrm>
            <a:off x="482600" y="3025121"/>
            <a:ext cx="3459478" cy="486228"/>
          </a:xfrm>
        </p:spPr>
        <p:txBody>
          <a:bodyPr/>
          <a:lstStyle/>
          <a:p>
            <a:r>
              <a:rPr lang="en-GB" dirty="0"/>
              <a:t>Sample publications by society members</a:t>
            </a:r>
          </a:p>
          <a:p>
            <a:endParaRPr lang="en-GB" dirty="0"/>
          </a:p>
        </p:txBody>
      </p:sp>
      <p:sp>
        <p:nvSpPr>
          <p:cNvPr id="7" name="Text Placeholder 6">
            <a:extLst>
              <a:ext uri="{FF2B5EF4-FFF2-40B4-BE49-F238E27FC236}">
                <a16:creationId xmlns:a16="http://schemas.microsoft.com/office/drawing/2014/main" id="{C6E90BAC-3407-43AA-900D-C9EFA62621DB}"/>
              </a:ext>
            </a:extLst>
          </p:cNvPr>
          <p:cNvSpPr>
            <a:spLocks noGrp="1"/>
          </p:cNvSpPr>
          <p:nvPr>
            <p:ph type="body" sz="quarter" idx="12"/>
          </p:nvPr>
        </p:nvSpPr>
        <p:spPr>
          <a:xfrm>
            <a:off x="506449" y="3843660"/>
            <a:ext cx="3476172" cy="1090133"/>
          </a:xfrm>
        </p:spPr>
        <p:txBody>
          <a:bodyPr/>
          <a:lstStyle/>
          <a:p>
            <a:endParaRPr lang="en-GB" dirty="0"/>
          </a:p>
          <a:p>
            <a:r>
              <a:rPr lang="en-GB" b="1" dirty="0"/>
              <a:t>Peter H Wilson</a:t>
            </a:r>
            <a:r>
              <a:rPr lang="en-GB" dirty="0"/>
              <a:t>, </a:t>
            </a:r>
            <a:r>
              <a:rPr lang="en-US" i="1" dirty="0"/>
              <a:t>The Holy Roman Empire. A Thousand Years of Europe's History</a:t>
            </a:r>
            <a:r>
              <a:rPr lang="en-US" b="1" dirty="0"/>
              <a:t> </a:t>
            </a:r>
            <a:r>
              <a:rPr lang="en-US" dirty="0"/>
              <a:t>(Penguin, 2017)</a:t>
            </a:r>
          </a:p>
          <a:p>
            <a:endParaRPr lang="en-US" b="1" dirty="0"/>
          </a:p>
          <a:p>
            <a:r>
              <a:rPr lang="en-US" b="1" dirty="0"/>
              <a:t>Catherine Fletcher, </a:t>
            </a:r>
            <a:r>
              <a:rPr lang="en-US" i="1" dirty="0"/>
              <a:t>The Beauty and the Terror An Alternative History of the Italian Renaissance (</a:t>
            </a:r>
            <a:r>
              <a:rPr lang="en-US" dirty="0"/>
              <a:t>Random House, 2020)</a:t>
            </a:r>
          </a:p>
          <a:p>
            <a:endParaRPr lang="en-US" dirty="0"/>
          </a:p>
          <a:p>
            <a:r>
              <a:rPr lang="en-US" b="1" dirty="0"/>
              <a:t>Matthew Ford</a:t>
            </a:r>
            <a:r>
              <a:rPr lang="en-US" dirty="0"/>
              <a:t>, </a:t>
            </a:r>
            <a:r>
              <a:rPr lang="en-US" i="1" dirty="0"/>
              <a:t>Weapon of choice: small arms and the culture of military innovation</a:t>
            </a:r>
            <a:r>
              <a:rPr lang="en-US" dirty="0"/>
              <a:t> (Oxford University Press, 2017) </a:t>
            </a:r>
          </a:p>
          <a:p>
            <a:endParaRPr lang="en-US" dirty="0"/>
          </a:p>
          <a:p>
            <a:r>
              <a:rPr lang="en-US" b="1" dirty="0"/>
              <a:t>Dan </a:t>
            </a:r>
            <a:r>
              <a:rPr lang="en-US" b="1" dirty="0" err="1"/>
              <a:t>Todman</a:t>
            </a:r>
            <a:r>
              <a:rPr lang="en-US" dirty="0"/>
              <a:t>, </a:t>
            </a:r>
            <a:r>
              <a:rPr lang="en-US" i="1" dirty="0"/>
              <a:t>Britain’s War II, 1942-1947: A New World</a:t>
            </a:r>
            <a:r>
              <a:rPr lang="en-US" dirty="0"/>
              <a:t> (London, 2020)</a:t>
            </a:r>
          </a:p>
          <a:p>
            <a:endParaRPr lang="en-US" dirty="0"/>
          </a:p>
          <a:p>
            <a:endParaRPr lang="en-GB" dirty="0"/>
          </a:p>
        </p:txBody>
      </p:sp>
      <p:sp>
        <p:nvSpPr>
          <p:cNvPr id="10" name="Text Placeholder 9">
            <a:extLst>
              <a:ext uri="{FF2B5EF4-FFF2-40B4-BE49-F238E27FC236}">
                <a16:creationId xmlns:a16="http://schemas.microsoft.com/office/drawing/2014/main" id="{02C36433-9731-4918-BBB2-352ACA44FC1E}"/>
              </a:ext>
            </a:extLst>
          </p:cNvPr>
          <p:cNvSpPr>
            <a:spLocks noGrp="1"/>
          </p:cNvSpPr>
          <p:nvPr>
            <p:ph type="body" sz="quarter" idx="15"/>
          </p:nvPr>
        </p:nvSpPr>
        <p:spPr>
          <a:xfrm>
            <a:off x="4107449" y="3025121"/>
            <a:ext cx="3459305" cy="486228"/>
          </a:xfrm>
        </p:spPr>
        <p:txBody>
          <a:bodyPr/>
          <a:lstStyle/>
          <a:p>
            <a:r>
              <a:rPr lang="en-GB" dirty="0"/>
              <a:t>Short video blogs by academics and members</a:t>
            </a:r>
          </a:p>
          <a:p>
            <a:endParaRPr lang="en-GB" dirty="0"/>
          </a:p>
        </p:txBody>
      </p:sp>
      <p:sp>
        <p:nvSpPr>
          <p:cNvPr id="11" name="Text Placeholder 10">
            <a:extLst>
              <a:ext uri="{FF2B5EF4-FFF2-40B4-BE49-F238E27FC236}">
                <a16:creationId xmlns:a16="http://schemas.microsoft.com/office/drawing/2014/main" id="{0BA485AD-E2C7-4B68-A99B-99644D767620}"/>
              </a:ext>
            </a:extLst>
          </p:cNvPr>
          <p:cNvSpPr>
            <a:spLocks noGrp="1"/>
          </p:cNvSpPr>
          <p:nvPr>
            <p:ph type="body" sz="quarter" idx="16"/>
          </p:nvPr>
        </p:nvSpPr>
        <p:spPr>
          <a:xfrm>
            <a:off x="4107449" y="3748388"/>
            <a:ext cx="3476171" cy="3114074"/>
          </a:xfrm>
        </p:spPr>
        <p:txBody>
          <a:bodyPr/>
          <a:lstStyle/>
          <a:p>
            <a:r>
              <a:rPr lang="en-GB" dirty="0">
                <a:highlight>
                  <a:srgbClr val="FFFF00"/>
                </a:highlight>
              </a:rPr>
              <a:t> </a:t>
            </a:r>
          </a:p>
          <a:p>
            <a:r>
              <a:rPr lang="en-GB" dirty="0"/>
              <a:t>Guy Rowlands,</a:t>
            </a:r>
          </a:p>
          <a:p>
            <a:r>
              <a:rPr lang="en-GB" b="1" dirty="0">
                <a:hlinkClick r:id="rId2"/>
              </a:rPr>
              <a:t>The artillery and arms industry of Louis XIV’s France</a:t>
            </a:r>
            <a:endParaRPr lang="en-GB" b="1" dirty="0"/>
          </a:p>
          <a:p>
            <a:endParaRPr lang="en-GB" dirty="0"/>
          </a:p>
          <a:p>
            <a:r>
              <a:rPr lang="en-GB" dirty="0"/>
              <a:t>Alison Fell, </a:t>
            </a:r>
            <a:r>
              <a:rPr lang="en-US" b="1" dirty="0">
                <a:hlinkClick r:id="rId3"/>
              </a:rPr>
              <a:t>Representing Women’s WW1 Roles in museums during the WW1 Centenary</a:t>
            </a:r>
            <a:endParaRPr lang="en-US" b="1" dirty="0"/>
          </a:p>
          <a:p>
            <a:endParaRPr lang="en-US" dirty="0"/>
          </a:p>
          <a:p>
            <a:r>
              <a:rPr lang="en-US" dirty="0"/>
              <a:t>Michael Sewell, </a:t>
            </a:r>
            <a:r>
              <a:rPr lang="en-US" b="1" dirty="0">
                <a:hlinkClick r:id="rId4"/>
              </a:rPr>
              <a:t>Using the British Civil War in Colchester in the early nineteenth century</a:t>
            </a:r>
            <a:endParaRPr lang="en-US" b="1" dirty="0"/>
          </a:p>
          <a:p>
            <a:endParaRPr lang="en-US" dirty="0"/>
          </a:p>
          <a:p>
            <a:endParaRPr lang="en-US" dirty="0"/>
          </a:p>
          <a:p>
            <a:endParaRPr lang="en-US" dirty="0"/>
          </a:p>
          <a:p>
            <a:endParaRPr lang="en-GB" dirty="0"/>
          </a:p>
          <a:p>
            <a:endParaRPr lang="en-GB" dirty="0"/>
          </a:p>
        </p:txBody>
      </p:sp>
      <p:sp>
        <p:nvSpPr>
          <p:cNvPr id="2" name="Text Placeholder 1">
            <a:extLst>
              <a:ext uri="{FF2B5EF4-FFF2-40B4-BE49-F238E27FC236}">
                <a16:creationId xmlns:a16="http://schemas.microsoft.com/office/drawing/2014/main" id="{9C892544-0525-824A-9D88-9109244E556C}"/>
              </a:ext>
            </a:extLst>
          </p:cNvPr>
          <p:cNvSpPr>
            <a:spLocks noGrp="1"/>
          </p:cNvSpPr>
          <p:nvPr>
            <p:ph type="body" sz="quarter" idx="19"/>
          </p:nvPr>
        </p:nvSpPr>
        <p:spPr/>
        <p:txBody>
          <a:bodyPr/>
          <a:lstStyle/>
          <a:p>
            <a:r>
              <a:rPr lang="en-US" dirty="0"/>
              <a:t>Your future</a:t>
            </a:r>
          </a:p>
        </p:txBody>
      </p:sp>
    </p:spTree>
    <p:extLst>
      <p:ext uri="{BB962C8B-B14F-4D97-AF65-F5344CB8AC3E}">
        <p14:creationId xmlns:p14="http://schemas.microsoft.com/office/powerpoint/2010/main" val="305199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AAD4E2-5181-45A4-80B4-466D76B8E789}"/>
              </a:ext>
            </a:extLst>
          </p:cNvPr>
          <p:cNvSpPr>
            <a:spLocks noGrp="1"/>
          </p:cNvSpPr>
          <p:nvPr>
            <p:ph type="ctrTitle"/>
          </p:nvPr>
        </p:nvSpPr>
        <p:spPr>
          <a:xfrm>
            <a:off x="546100" y="530495"/>
            <a:ext cx="8903293" cy="883319"/>
          </a:xfrm>
        </p:spPr>
        <p:txBody>
          <a:bodyPr/>
          <a:lstStyle/>
          <a:p>
            <a:r>
              <a:rPr lang="en-GB" dirty="0"/>
              <a:t>The History of War</a:t>
            </a:r>
          </a:p>
        </p:txBody>
      </p:sp>
      <p:sp>
        <p:nvSpPr>
          <p:cNvPr id="6" name="Subtitle 5">
            <a:extLst>
              <a:ext uri="{FF2B5EF4-FFF2-40B4-BE49-F238E27FC236}">
                <a16:creationId xmlns:a16="http://schemas.microsoft.com/office/drawing/2014/main" id="{BB819E40-5FDC-4CC6-AB23-15B9AF641F36}"/>
              </a:ext>
            </a:extLst>
          </p:cNvPr>
          <p:cNvSpPr>
            <a:spLocks noGrp="1"/>
          </p:cNvSpPr>
          <p:nvPr>
            <p:ph type="subTitle" idx="4"/>
          </p:nvPr>
        </p:nvSpPr>
        <p:spPr>
          <a:xfrm>
            <a:off x="546100" y="1419225"/>
            <a:ext cx="10287000" cy="1163395"/>
          </a:xfrm>
        </p:spPr>
        <p:txBody>
          <a:bodyPr/>
          <a:lstStyle/>
          <a:p>
            <a:endParaRPr lang="en-GB" dirty="0"/>
          </a:p>
          <a:p>
            <a:r>
              <a:rPr lang="en-GB" dirty="0"/>
              <a:t>Is the study of </a:t>
            </a:r>
            <a:r>
              <a:rPr lang="en-US" b="1" dirty="0"/>
              <a:t>how war has been prepared for, </a:t>
            </a:r>
            <a:r>
              <a:rPr lang="en-US" b="1" dirty="0" err="1"/>
              <a:t>organised</a:t>
            </a:r>
            <a:r>
              <a:rPr lang="en-US" b="1" dirty="0"/>
              <a:t> and conducted across all times, spaces and cultures</a:t>
            </a:r>
            <a:endParaRPr lang="en-GB" dirty="0"/>
          </a:p>
        </p:txBody>
      </p:sp>
      <p:sp>
        <p:nvSpPr>
          <p:cNvPr id="8" name="Text Placeholder 7">
            <a:extLst>
              <a:ext uri="{FF2B5EF4-FFF2-40B4-BE49-F238E27FC236}">
                <a16:creationId xmlns:a16="http://schemas.microsoft.com/office/drawing/2014/main" id="{A22D1EB4-0BED-4323-83E9-492B40B32889}"/>
              </a:ext>
            </a:extLst>
          </p:cNvPr>
          <p:cNvSpPr>
            <a:spLocks noGrp="1"/>
          </p:cNvSpPr>
          <p:nvPr>
            <p:ph type="body" sz="quarter" idx="11"/>
          </p:nvPr>
        </p:nvSpPr>
        <p:spPr/>
        <p:txBody>
          <a:bodyPr/>
          <a:lstStyle/>
          <a:p>
            <a:r>
              <a:rPr lang="en-GB" dirty="0"/>
              <a:t>The study of war is as old as the writing of History….in fact, the ‘Father of History’, Herodotus (c.484BC-425BC), devoted much of his </a:t>
            </a:r>
            <a:r>
              <a:rPr lang="en-GB" i="1" dirty="0"/>
              <a:t>Histories </a:t>
            </a:r>
            <a:r>
              <a:rPr lang="en-GB" dirty="0"/>
              <a:t>to battles. </a:t>
            </a:r>
            <a:r>
              <a:rPr lang="en-GB" sz="1600" b="0" dirty="0"/>
              <a:t>But in the last century, much has changed…. </a:t>
            </a:r>
          </a:p>
          <a:p>
            <a:endParaRPr lang="en-GB" sz="1600" b="0" dirty="0"/>
          </a:p>
          <a:p>
            <a:r>
              <a:rPr lang="en-GB" sz="1600" b="0" dirty="0"/>
              <a:t>What is important to remember is that the History of War is not just about campaigns, battles, dates and leaders.</a:t>
            </a:r>
          </a:p>
          <a:p>
            <a:r>
              <a:rPr lang="en-GB" sz="1600" b="0" dirty="0"/>
              <a:t>Instead, it’s about all of us and our world.</a:t>
            </a:r>
          </a:p>
          <a:p>
            <a:endParaRPr lang="en-GB" sz="1600" b="0" dirty="0"/>
          </a:p>
        </p:txBody>
      </p:sp>
      <p:sp>
        <p:nvSpPr>
          <p:cNvPr id="12" name="Text Placeholder 11">
            <a:extLst>
              <a:ext uri="{FF2B5EF4-FFF2-40B4-BE49-F238E27FC236}">
                <a16:creationId xmlns:a16="http://schemas.microsoft.com/office/drawing/2014/main" id="{0C1A2D3E-4766-4AD0-B907-6F900D3C75FE}"/>
              </a:ext>
            </a:extLst>
          </p:cNvPr>
          <p:cNvSpPr>
            <a:spLocks noGrp="1"/>
          </p:cNvSpPr>
          <p:nvPr>
            <p:ph type="body" sz="quarter" idx="15"/>
          </p:nvPr>
        </p:nvSpPr>
        <p:spPr>
          <a:prstGeom prst="rect">
            <a:avLst/>
          </a:prstGeom>
        </p:spPr>
        <p:txBody>
          <a:bodyPr/>
          <a:lstStyle/>
          <a:p>
            <a:r>
              <a:rPr lang="en-GB" dirty="0"/>
              <a:t>Are there different areas  of study within the wider  subject area?</a:t>
            </a:r>
          </a:p>
          <a:p>
            <a:endParaRPr lang="en-GB" dirty="0"/>
          </a:p>
        </p:txBody>
      </p:sp>
      <p:sp>
        <p:nvSpPr>
          <p:cNvPr id="13" name="Text Placeholder 12">
            <a:extLst>
              <a:ext uri="{FF2B5EF4-FFF2-40B4-BE49-F238E27FC236}">
                <a16:creationId xmlns:a16="http://schemas.microsoft.com/office/drawing/2014/main" id="{DD127448-F8DA-408A-94D2-6B375D205C10}"/>
              </a:ext>
            </a:extLst>
          </p:cNvPr>
          <p:cNvSpPr>
            <a:spLocks noGrp="1"/>
          </p:cNvSpPr>
          <p:nvPr>
            <p:ph type="body" sz="quarter" idx="16"/>
          </p:nvPr>
        </p:nvSpPr>
        <p:spPr>
          <a:xfrm>
            <a:off x="4004127" y="3834292"/>
            <a:ext cx="6144621" cy="1529511"/>
          </a:xfrm>
          <a:prstGeom prst="rect">
            <a:avLst/>
          </a:prstGeom>
        </p:spPr>
        <p:txBody>
          <a:bodyPr/>
          <a:lstStyle/>
          <a:p>
            <a:endParaRPr lang="en-GB" sz="1800" dirty="0"/>
          </a:p>
          <a:p>
            <a:r>
              <a:rPr lang="en-GB" sz="1800" dirty="0"/>
              <a:t>Absolutely! </a:t>
            </a:r>
          </a:p>
          <a:p>
            <a:r>
              <a:rPr lang="en-GB" sz="1800" dirty="0"/>
              <a:t>As well as studying the development of warfare and strategy over different time periods, Historians of War look at war’s impact on human society from the perspective of </a:t>
            </a:r>
            <a:r>
              <a:rPr lang="en-US" sz="1800" b="1" dirty="0"/>
              <a:t>gender, race, material and literary culture, the effects on civilian populations as well as the challenges of preparing for and fighting in battle.</a:t>
            </a:r>
          </a:p>
          <a:p>
            <a:endParaRPr lang="en-US" b="1" dirty="0"/>
          </a:p>
          <a:p>
            <a:endParaRPr lang="en-GB" dirty="0"/>
          </a:p>
        </p:txBody>
      </p:sp>
      <p:sp>
        <p:nvSpPr>
          <p:cNvPr id="4" name="Text Placeholder 3">
            <a:extLst>
              <a:ext uri="{FF2B5EF4-FFF2-40B4-BE49-F238E27FC236}">
                <a16:creationId xmlns:a16="http://schemas.microsoft.com/office/drawing/2014/main" id="{8D538B41-7920-7F4B-945D-1A7E519E8850}"/>
              </a:ext>
            </a:extLst>
          </p:cNvPr>
          <p:cNvSpPr>
            <a:spLocks noGrp="1"/>
          </p:cNvSpPr>
          <p:nvPr>
            <p:ph type="body" sz="quarter" idx="19"/>
          </p:nvPr>
        </p:nvSpPr>
        <p:spPr/>
        <p:txBody>
          <a:bodyPr/>
          <a:lstStyle/>
          <a:p>
            <a:r>
              <a:rPr lang="en-US" dirty="0"/>
              <a:t>Introduction</a:t>
            </a:r>
          </a:p>
        </p:txBody>
      </p:sp>
    </p:spTree>
    <p:extLst>
      <p:ext uri="{BB962C8B-B14F-4D97-AF65-F5344CB8AC3E}">
        <p14:creationId xmlns:p14="http://schemas.microsoft.com/office/powerpoint/2010/main" val="2779411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55C073-C209-7E4B-BA94-0E5ACCDA7BB9}"/>
              </a:ext>
            </a:extLst>
          </p:cNvPr>
          <p:cNvSpPr>
            <a:spLocks noGrp="1"/>
          </p:cNvSpPr>
          <p:nvPr>
            <p:ph type="body" sz="quarter" idx="20"/>
          </p:nvPr>
        </p:nvSpPr>
        <p:spPr/>
        <p:txBody>
          <a:bodyPr/>
          <a:lstStyle/>
          <a:p>
            <a:r>
              <a:rPr lang="en-US" dirty="0"/>
              <a:t>Thank</a:t>
            </a:r>
            <a:br>
              <a:rPr lang="en-US" dirty="0"/>
            </a:br>
            <a:r>
              <a:rPr lang="en-US" dirty="0"/>
              <a:t>you</a:t>
            </a:r>
          </a:p>
        </p:txBody>
      </p:sp>
      <p:pic>
        <p:nvPicPr>
          <p:cNvPr id="9" name="Picture 8">
            <a:extLst>
              <a:ext uri="{FF2B5EF4-FFF2-40B4-BE49-F238E27FC236}">
                <a16:creationId xmlns:a16="http://schemas.microsoft.com/office/drawing/2014/main" id="{6828587E-76B7-C942-8679-0A38683860E9}"/>
              </a:ext>
            </a:extLst>
          </p:cNvPr>
          <p:cNvPicPr>
            <a:picLocks noChangeAspect="1"/>
          </p:cNvPicPr>
          <p:nvPr/>
        </p:nvPicPr>
        <p:blipFill>
          <a:blip r:embed="rId2"/>
          <a:stretch>
            <a:fillRect/>
          </a:stretch>
        </p:blipFill>
        <p:spPr>
          <a:xfrm>
            <a:off x="545914" y="6296025"/>
            <a:ext cx="1970553" cy="728248"/>
          </a:xfrm>
          <a:prstGeom prst="rect">
            <a:avLst/>
          </a:prstGeom>
        </p:spPr>
      </p:pic>
    </p:spTree>
    <p:extLst>
      <p:ext uri="{BB962C8B-B14F-4D97-AF65-F5344CB8AC3E}">
        <p14:creationId xmlns:p14="http://schemas.microsoft.com/office/powerpoint/2010/main" val="19489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AAD4E2-5181-45A4-80B4-466D76B8E789}"/>
              </a:ext>
            </a:extLst>
          </p:cNvPr>
          <p:cNvSpPr>
            <a:spLocks noGrp="1"/>
          </p:cNvSpPr>
          <p:nvPr>
            <p:ph type="ctrTitle"/>
          </p:nvPr>
        </p:nvSpPr>
        <p:spPr>
          <a:xfrm>
            <a:off x="546100" y="530495"/>
            <a:ext cx="8903293" cy="883319"/>
          </a:xfrm>
        </p:spPr>
        <p:txBody>
          <a:bodyPr/>
          <a:lstStyle/>
          <a:p>
            <a:r>
              <a:rPr lang="en-GB" dirty="0"/>
              <a:t>The History of War</a:t>
            </a:r>
          </a:p>
        </p:txBody>
      </p:sp>
      <p:sp>
        <p:nvSpPr>
          <p:cNvPr id="6" name="Subtitle 5">
            <a:extLst>
              <a:ext uri="{FF2B5EF4-FFF2-40B4-BE49-F238E27FC236}">
                <a16:creationId xmlns:a16="http://schemas.microsoft.com/office/drawing/2014/main" id="{BB819E40-5FDC-4CC6-AB23-15B9AF641F36}"/>
              </a:ext>
            </a:extLst>
          </p:cNvPr>
          <p:cNvSpPr>
            <a:spLocks noGrp="1"/>
          </p:cNvSpPr>
          <p:nvPr>
            <p:ph type="subTitle" idx="4"/>
          </p:nvPr>
        </p:nvSpPr>
        <p:spPr>
          <a:xfrm>
            <a:off x="546100" y="1419225"/>
            <a:ext cx="10287000" cy="1163395"/>
          </a:xfrm>
        </p:spPr>
        <p:txBody>
          <a:bodyPr/>
          <a:lstStyle/>
          <a:p>
            <a:endParaRPr lang="en-GB" dirty="0"/>
          </a:p>
          <a:p>
            <a:r>
              <a:rPr lang="en-GB" dirty="0"/>
              <a:t>Is the study of </a:t>
            </a:r>
            <a:r>
              <a:rPr lang="en-US" b="1" dirty="0"/>
              <a:t>how war has been prepared for, </a:t>
            </a:r>
            <a:r>
              <a:rPr lang="en-US" b="1" dirty="0" err="1"/>
              <a:t>organised</a:t>
            </a:r>
            <a:r>
              <a:rPr lang="en-US" b="1" dirty="0"/>
              <a:t> and conducted across all times, spaces and cultures</a:t>
            </a:r>
            <a:endParaRPr lang="en-GB" dirty="0"/>
          </a:p>
        </p:txBody>
      </p:sp>
      <p:sp>
        <p:nvSpPr>
          <p:cNvPr id="10" name="Text Placeholder 9">
            <a:extLst>
              <a:ext uri="{FF2B5EF4-FFF2-40B4-BE49-F238E27FC236}">
                <a16:creationId xmlns:a16="http://schemas.microsoft.com/office/drawing/2014/main" id="{A051C0F6-EBB2-4964-9A90-CE28555CA8CE}"/>
              </a:ext>
            </a:extLst>
          </p:cNvPr>
          <p:cNvSpPr>
            <a:spLocks noGrp="1"/>
          </p:cNvSpPr>
          <p:nvPr>
            <p:ph type="body" sz="quarter" idx="13"/>
          </p:nvPr>
        </p:nvSpPr>
        <p:spPr>
          <a:xfrm>
            <a:off x="561799" y="3271913"/>
            <a:ext cx="5699301" cy="486228"/>
          </a:xfrm>
        </p:spPr>
        <p:txBody>
          <a:bodyPr/>
          <a:lstStyle/>
          <a:p>
            <a:r>
              <a:rPr lang="en-GB" dirty="0"/>
              <a:t>What does studying this  subject involve?</a:t>
            </a:r>
          </a:p>
          <a:p>
            <a:endParaRPr lang="en-GB" dirty="0"/>
          </a:p>
        </p:txBody>
      </p:sp>
      <p:sp>
        <p:nvSpPr>
          <p:cNvPr id="11" name="Text Placeholder 10">
            <a:extLst>
              <a:ext uri="{FF2B5EF4-FFF2-40B4-BE49-F238E27FC236}">
                <a16:creationId xmlns:a16="http://schemas.microsoft.com/office/drawing/2014/main" id="{C904B23C-40E4-4A60-9E45-912DC750769C}"/>
              </a:ext>
            </a:extLst>
          </p:cNvPr>
          <p:cNvSpPr>
            <a:spLocks noGrp="1"/>
          </p:cNvSpPr>
          <p:nvPr>
            <p:ph type="body" sz="quarter" idx="14"/>
          </p:nvPr>
        </p:nvSpPr>
        <p:spPr>
          <a:xfrm>
            <a:off x="546100" y="3933825"/>
            <a:ext cx="6216291" cy="1871035"/>
          </a:xfrm>
        </p:spPr>
        <p:txBody>
          <a:bodyPr/>
          <a:lstStyle/>
          <a:p>
            <a:r>
              <a:rPr lang="en-GB" sz="1600" b="1" dirty="0"/>
              <a:t>Opportunities are limitless</a:t>
            </a:r>
            <a:r>
              <a:rPr lang="en-GB" sz="1600" dirty="0"/>
              <a:t>. Sources are not confined to the archive or the battlefield.</a:t>
            </a:r>
          </a:p>
          <a:p>
            <a:r>
              <a:rPr lang="en-GB" sz="1600" dirty="0"/>
              <a:t>You might work with:</a:t>
            </a:r>
          </a:p>
          <a:p>
            <a:endParaRPr lang="en-GB" sz="1600" dirty="0"/>
          </a:p>
          <a:p>
            <a:pPr marL="285750" indent="-285750">
              <a:buFont typeface="Arial" panose="020B0604020202020204" pitchFamily="34" charset="0"/>
              <a:buChar char="•"/>
            </a:pPr>
            <a:r>
              <a:rPr lang="en-GB" sz="1600" b="1" dirty="0"/>
              <a:t>Literature</a:t>
            </a:r>
            <a:r>
              <a:rPr lang="en-GB" sz="1600" dirty="0"/>
              <a:t> and </a:t>
            </a:r>
            <a:r>
              <a:rPr lang="en-GB" sz="1600" b="1" dirty="0"/>
              <a:t>propaganda</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Wartime fashion</a:t>
            </a:r>
            <a:r>
              <a:rPr lang="en-GB" sz="1600" dirty="0"/>
              <a:t> and </a:t>
            </a:r>
            <a:r>
              <a:rPr lang="en-GB" sz="1600" b="1" dirty="0"/>
              <a:t>recipes</a:t>
            </a:r>
          </a:p>
          <a:p>
            <a:endParaRPr lang="en-GB" sz="1600" dirty="0"/>
          </a:p>
          <a:p>
            <a:pPr marL="285750" indent="-285750">
              <a:buFont typeface="Arial" panose="020B0604020202020204" pitchFamily="34" charset="0"/>
              <a:buChar char="•"/>
            </a:pPr>
            <a:r>
              <a:rPr lang="en-GB" sz="1600" dirty="0"/>
              <a:t>Evidence of </a:t>
            </a:r>
            <a:r>
              <a:rPr lang="en-GB" sz="1600" b="1" dirty="0"/>
              <a:t>technological change</a:t>
            </a:r>
            <a:r>
              <a:rPr lang="en-GB" sz="1600" dirty="0"/>
              <a:t> – from spears to space exploration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Fortification archaeology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Depending on your interest, you can </a:t>
            </a:r>
            <a:r>
              <a:rPr lang="en-GB" sz="1600" b="1" dirty="0"/>
              <a:t>travel the world</a:t>
            </a:r>
            <a:r>
              <a:rPr lang="en-GB" sz="1600" dirty="0"/>
              <a:t> for your research</a:t>
            </a:r>
          </a:p>
        </p:txBody>
      </p:sp>
      <p:sp>
        <p:nvSpPr>
          <p:cNvPr id="4" name="Text Placeholder 3">
            <a:extLst>
              <a:ext uri="{FF2B5EF4-FFF2-40B4-BE49-F238E27FC236}">
                <a16:creationId xmlns:a16="http://schemas.microsoft.com/office/drawing/2014/main" id="{8D538B41-7920-7F4B-945D-1A7E519E8850}"/>
              </a:ext>
            </a:extLst>
          </p:cNvPr>
          <p:cNvSpPr>
            <a:spLocks noGrp="1"/>
          </p:cNvSpPr>
          <p:nvPr>
            <p:ph type="body" sz="quarter" idx="19"/>
          </p:nvPr>
        </p:nvSpPr>
        <p:spPr/>
        <p:txBody>
          <a:bodyPr/>
          <a:lstStyle/>
          <a:p>
            <a:r>
              <a:rPr lang="en-US" dirty="0"/>
              <a:t>Introduction</a:t>
            </a:r>
          </a:p>
        </p:txBody>
      </p:sp>
    </p:spTree>
    <p:extLst>
      <p:ext uri="{BB962C8B-B14F-4D97-AF65-F5344CB8AC3E}">
        <p14:creationId xmlns:p14="http://schemas.microsoft.com/office/powerpoint/2010/main" val="188306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A8165A-2FBF-4CD0-8D25-8A0C5AEF733E}"/>
              </a:ext>
            </a:extLst>
          </p:cNvPr>
          <p:cNvSpPr>
            <a:spLocks noGrp="1"/>
          </p:cNvSpPr>
          <p:nvPr>
            <p:ph type="title"/>
          </p:nvPr>
        </p:nvSpPr>
        <p:spPr>
          <a:xfrm>
            <a:off x="1212533" y="581025"/>
            <a:ext cx="8268334" cy="5104731"/>
          </a:xfrm>
        </p:spPr>
        <p:txBody>
          <a:bodyPr/>
          <a:lstStyle/>
          <a:p>
            <a:pPr marL="12065" marR="5080" indent="635">
              <a:lnSpc>
                <a:spcPts val="5000"/>
              </a:lnSpc>
              <a:spcBef>
                <a:spcPts val="100"/>
              </a:spcBef>
              <a:tabLst>
                <a:tab pos="1155065" algn="l"/>
                <a:tab pos="1219835" algn="l"/>
                <a:tab pos="1660525" algn="l"/>
                <a:tab pos="1919605" algn="l"/>
                <a:tab pos="2535555" algn="l"/>
                <a:tab pos="2886075" algn="l"/>
                <a:tab pos="3052445" algn="l"/>
                <a:tab pos="3288029" algn="l"/>
                <a:tab pos="3499485" algn="l"/>
                <a:tab pos="3658870" algn="l"/>
                <a:tab pos="4072890" algn="l"/>
                <a:tab pos="4144645" algn="l"/>
                <a:tab pos="4277360" algn="l"/>
                <a:tab pos="4363720" algn="l"/>
                <a:tab pos="4956175" algn="l"/>
                <a:tab pos="5107940" algn="l"/>
                <a:tab pos="5239385" algn="l"/>
                <a:tab pos="5621655" algn="l"/>
                <a:tab pos="5647690" algn="l"/>
                <a:tab pos="6332220" algn="l"/>
                <a:tab pos="6466840" algn="l"/>
                <a:tab pos="6540500" algn="l"/>
                <a:tab pos="6631305" algn="l"/>
                <a:tab pos="7491730" algn="l"/>
              </a:tabLst>
            </a:pPr>
            <a:r>
              <a:rPr lang="en-GB" dirty="0"/>
              <a:t>“</a:t>
            </a:r>
            <a:r>
              <a:rPr lang="en-US" dirty="0"/>
              <a:t>apart from archive skills […] it was the working in the team side, problem-solving, group-writing, […]they’re actually things that are going to be useful outside of university and they’re not strictly history-related things, but […] are the most valuable things I’ve learned.</a:t>
            </a:r>
            <a:r>
              <a:rPr lang="en-GB" dirty="0"/>
              <a:t>.”</a:t>
            </a:r>
          </a:p>
        </p:txBody>
      </p:sp>
      <p:sp>
        <p:nvSpPr>
          <p:cNvPr id="11" name="Text Placeholder 10">
            <a:extLst>
              <a:ext uri="{FF2B5EF4-FFF2-40B4-BE49-F238E27FC236}">
                <a16:creationId xmlns:a16="http://schemas.microsoft.com/office/drawing/2014/main" id="{AC6B41BA-1F3E-4323-BE6B-B4CE4EBB2E7D}"/>
              </a:ext>
            </a:extLst>
          </p:cNvPr>
          <p:cNvSpPr>
            <a:spLocks noGrp="1"/>
          </p:cNvSpPr>
          <p:nvPr>
            <p:ph type="body" sz="quarter" idx="16"/>
          </p:nvPr>
        </p:nvSpPr>
        <p:spPr/>
        <p:txBody>
          <a:bodyPr/>
          <a:lstStyle/>
          <a:p>
            <a:r>
              <a:rPr lang="en-GB" dirty="0"/>
              <a:t>Anon., History Undergraduate</a:t>
            </a:r>
          </a:p>
        </p:txBody>
      </p:sp>
    </p:spTree>
    <p:extLst>
      <p:ext uri="{BB962C8B-B14F-4D97-AF65-F5344CB8AC3E}">
        <p14:creationId xmlns:p14="http://schemas.microsoft.com/office/powerpoint/2010/main" val="315939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war elephant leads a battle charge">
            <a:extLst>
              <a:ext uri="{FF2B5EF4-FFF2-40B4-BE49-F238E27FC236}">
                <a16:creationId xmlns:a16="http://schemas.microsoft.com/office/drawing/2014/main" id="{C74244B9-F2C2-E04D-B139-90D7E084596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431936" y="560996"/>
            <a:ext cx="6154657" cy="5841730"/>
          </a:xfrm>
        </p:spPr>
      </p:pic>
      <p:sp>
        <p:nvSpPr>
          <p:cNvPr id="5" name="Text Placeholder 4">
            <a:extLst>
              <a:ext uri="{FF2B5EF4-FFF2-40B4-BE49-F238E27FC236}">
                <a16:creationId xmlns:a16="http://schemas.microsoft.com/office/drawing/2014/main" id="{CE05A322-65C7-4850-9B18-EAA79C7D4160}"/>
              </a:ext>
            </a:extLst>
          </p:cNvPr>
          <p:cNvSpPr>
            <a:spLocks noGrp="1"/>
          </p:cNvSpPr>
          <p:nvPr>
            <p:ph type="body" sz="quarter" idx="11"/>
          </p:nvPr>
        </p:nvSpPr>
        <p:spPr>
          <a:xfrm>
            <a:off x="469900" y="1847397"/>
            <a:ext cx="3962036" cy="486228"/>
          </a:xfrm>
        </p:spPr>
        <p:txBody>
          <a:bodyPr/>
          <a:lstStyle/>
          <a:p>
            <a:r>
              <a:rPr lang="en-GB" dirty="0"/>
              <a:t>Not all subjects will be available at Key Stage 5 or S6 level</a:t>
            </a:r>
          </a:p>
        </p:txBody>
      </p:sp>
      <p:sp>
        <p:nvSpPr>
          <p:cNvPr id="6" name="Text Placeholder 5">
            <a:extLst>
              <a:ext uri="{FF2B5EF4-FFF2-40B4-BE49-F238E27FC236}">
                <a16:creationId xmlns:a16="http://schemas.microsoft.com/office/drawing/2014/main" id="{E5E240D1-D075-4ECE-B9C9-AE0F14C1F2DE}"/>
              </a:ext>
            </a:extLst>
          </p:cNvPr>
          <p:cNvSpPr>
            <a:spLocks noGrp="1"/>
          </p:cNvSpPr>
          <p:nvPr>
            <p:ph type="body" sz="quarter" idx="12"/>
          </p:nvPr>
        </p:nvSpPr>
        <p:spPr>
          <a:xfrm>
            <a:off x="475342" y="2462692"/>
            <a:ext cx="3575958" cy="3909533"/>
          </a:xfrm>
        </p:spPr>
        <p:txBody>
          <a:bodyPr/>
          <a:lstStyle/>
          <a:p>
            <a:r>
              <a:rPr lang="en-GB" dirty="0"/>
              <a:t>You might enjoy studying the History of War if you enjoy doing History or Geography at school/college</a:t>
            </a:r>
          </a:p>
          <a:p>
            <a:endParaRPr lang="en-GB" dirty="0"/>
          </a:p>
          <a:p>
            <a:r>
              <a:rPr lang="en-GB" b="1" dirty="0"/>
              <a:t>But</a:t>
            </a:r>
            <a:r>
              <a:rPr lang="en-GB" dirty="0"/>
              <a:t> - the History of War is also closely connected to: </a:t>
            </a:r>
          </a:p>
          <a:p>
            <a:r>
              <a:rPr lang="en-GB" dirty="0"/>
              <a:t>Languages, Archaeology and Classics, Politics, English and even Art History</a:t>
            </a:r>
          </a:p>
          <a:p>
            <a:endParaRPr lang="en-GB" dirty="0"/>
          </a:p>
          <a:p>
            <a:r>
              <a:rPr lang="en-GB" b="1" dirty="0"/>
              <a:t>What A Levels or Highers might a student benefit from taking if they wanted to study the subject at HE level?</a:t>
            </a:r>
          </a:p>
          <a:p>
            <a:r>
              <a:rPr lang="en-GB" dirty="0"/>
              <a:t>History</a:t>
            </a:r>
          </a:p>
          <a:p>
            <a:r>
              <a:rPr lang="en-GB" dirty="0"/>
              <a:t>Geography</a:t>
            </a:r>
          </a:p>
          <a:p>
            <a:r>
              <a:rPr lang="en-GB" dirty="0"/>
              <a:t>Politics</a:t>
            </a:r>
          </a:p>
          <a:p>
            <a:r>
              <a:rPr lang="en-GB" dirty="0"/>
              <a:t>English Literature</a:t>
            </a:r>
          </a:p>
          <a:p>
            <a:r>
              <a:rPr lang="en-GB" dirty="0"/>
              <a:t>Languages and the Classics</a:t>
            </a:r>
          </a:p>
        </p:txBody>
      </p:sp>
      <p:sp>
        <p:nvSpPr>
          <p:cNvPr id="4" name="Title 3">
            <a:extLst>
              <a:ext uri="{FF2B5EF4-FFF2-40B4-BE49-F238E27FC236}">
                <a16:creationId xmlns:a16="http://schemas.microsoft.com/office/drawing/2014/main" id="{07A5E9CF-EA73-4428-8134-6D70C79822B1}"/>
              </a:ext>
            </a:extLst>
          </p:cNvPr>
          <p:cNvSpPr>
            <a:spLocks noGrp="1"/>
          </p:cNvSpPr>
          <p:nvPr>
            <p:ph type="ctrTitle"/>
          </p:nvPr>
        </p:nvSpPr>
        <p:spPr/>
        <p:txBody>
          <a:bodyPr/>
          <a:lstStyle/>
          <a:p>
            <a:r>
              <a:rPr lang="en-GB" dirty="0"/>
              <a:t>Related subjects</a:t>
            </a:r>
          </a:p>
        </p:txBody>
      </p:sp>
    </p:spTree>
    <p:extLst>
      <p:ext uri="{BB962C8B-B14F-4D97-AF65-F5344CB8AC3E}">
        <p14:creationId xmlns:p14="http://schemas.microsoft.com/office/powerpoint/2010/main" val="8338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A16B33-4520-D142-9082-E42EEA1335EA}"/>
              </a:ext>
            </a:extLst>
          </p:cNvPr>
          <p:cNvSpPr>
            <a:spLocks noGrp="1"/>
          </p:cNvSpPr>
          <p:nvPr>
            <p:ph type="body" sz="quarter" idx="19"/>
          </p:nvPr>
        </p:nvSpPr>
        <p:spPr/>
        <p:txBody>
          <a:bodyPr/>
          <a:lstStyle/>
          <a:p>
            <a:r>
              <a:rPr lang="en-US" dirty="0"/>
              <a:t>SHAPE</a:t>
            </a:r>
          </a:p>
        </p:txBody>
      </p:sp>
      <p:sp>
        <p:nvSpPr>
          <p:cNvPr id="2" name="Text Placeholder 1">
            <a:extLst>
              <a:ext uri="{FF2B5EF4-FFF2-40B4-BE49-F238E27FC236}">
                <a16:creationId xmlns:a16="http://schemas.microsoft.com/office/drawing/2014/main" id="{7398022E-CBF8-3142-B52C-72B45E995AB6}"/>
              </a:ext>
            </a:extLst>
          </p:cNvPr>
          <p:cNvSpPr>
            <a:spLocks noGrp="1"/>
          </p:cNvSpPr>
          <p:nvPr>
            <p:ph type="body" sz="quarter" idx="12"/>
          </p:nvPr>
        </p:nvSpPr>
        <p:spPr>
          <a:xfrm>
            <a:off x="469900" y="6143625"/>
            <a:ext cx="2293138" cy="247596"/>
          </a:xfrm>
          <a:noFill/>
        </p:spPr>
        <p:txBody>
          <a:bodyPr/>
          <a:lstStyle/>
          <a:p>
            <a:endParaRPr lang="en-US" dirty="0"/>
          </a:p>
        </p:txBody>
      </p:sp>
      <p:sp>
        <p:nvSpPr>
          <p:cNvPr id="10" name="Title 9">
            <a:extLst>
              <a:ext uri="{FF2B5EF4-FFF2-40B4-BE49-F238E27FC236}">
                <a16:creationId xmlns:a16="http://schemas.microsoft.com/office/drawing/2014/main" id="{55B169FC-CBFB-DA4C-A8A4-EB7A1ABC1DE8}"/>
              </a:ext>
            </a:extLst>
          </p:cNvPr>
          <p:cNvSpPr>
            <a:spLocks noGrp="1"/>
          </p:cNvSpPr>
          <p:nvPr>
            <p:ph type="ctrTitle"/>
          </p:nvPr>
        </p:nvSpPr>
        <p:spPr>
          <a:xfrm>
            <a:off x="498929" y="530495"/>
            <a:ext cx="8810172" cy="3537956"/>
          </a:xfrm>
        </p:spPr>
        <p:txBody>
          <a:bodyPr/>
          <a:lstStyle/>
          <a:p>
            <a:r>
              <a:rPr lang="en-GB" sz="5400" dirty="0"/>
              <a:t>The History </a:t>
            </a:r>
            <a:r>
              <a:rPr lang="en-GB" sz="5400"/>
              <a:t>of War falls </a:t>
            </a:r>
            <a:r>
              <a:rPr lang="en-GB" sz="5400" dirty="0"/>
              <a:t>within the wider grouping of SHAPE subjects: Social sciences, humanities and the arts for people and the environment </a:t>
            </a:r>
            <a:endParaRPr lang="en-US" dirty="0"/>
          </a:p>
        </p:txBody>
      </p:sp>
    </p:spTree>
    <p:extLst>
      <p:ext uri="{BB962C8B-B14F-4D97-AF65-F5344CB8AC3E}">
        <p14:creationId xmlns:p14="http://schemas.microsoft.com/office/powerpoint/2010/main" val="21933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BBAE8F9-AB66-9644-8F6C-290A014B5DAD}"/>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A0EC734A-EC4F-3849-838A-C21709064AEC}"/>
              </a:ext>
            </a:extLst>
          </p:cNvPr>
          <p:cNvSpPr>
            <a:spLocks noGrp="1"/>
          </p:cNvSpPr>
          <p:nvPr>
            <p:ph type="body" sz="quarter" idx="20"/>
          </p:nvPr>
        </p:nvSpPr>
        <p:spPr/>
        <p:txBody>
          <a:bodyPr/>
          <a:lstStyle/>
          <a:p>
            <a:r>
              <a:rPr lang="en-GB" sz="2400" dirty="0">
                <a:solidFill>
                  <a:srgbClr val="000000"/>
                </a:solidFill>
                <a:latin typeface="Century Gothic Pro" panose="020B0502020202020204" pitchFamily="34" charset="0"/>
              </a:rPr>
              <a:t>SHAPE subjects are essential elements of a thriving society, culture and economy. </a:t>
            </a:r>
          </a:p>
          <a:p>
            <a:endParaRPr lang="en-GB" dirty="0">
              <a:solidFill>
                <a:srgbClr val="000000"/>
              </a:solidFill>
              <a:latin typeface="Century Gothic Pro" panose="020B0502020202020204" pitchFamily="34" charset="0"/>
            </a:endParaRPr>
          </a:p>
          <a:p>
            <a:r>
              <a:rPr lang="en-GB" sz="2400" dirty="0">
                <a:solidFill>
                  <a:srgbClr val="000000"/>
                </a:solidFill>
                <a:latin typeface="Century Gothic Pro" panose="020B0502020202020204" pitchFamily="34" charset="0"/>
              </a:rPr>
              <a:t>Graduates in these subjects can look forward to strong career prospects – they are just as likely to secure employment as other graduates, enjoy substantial job security and have varied careers. </a:t>
            </a:r>
          </a:p>
          <a:p>
            <a:endParaRPr lang="en-GB" sz="2400" dirty="0">
              <a:solidFill>
                <a:srgbClr val="000000"/>
              </a:solidFill>
              <a:latin typeface="Century Gothic Pro" panose="020B0502020202020204" pitchFamily="34" charset="0"/>
            </a:endParaRPr>
          </a:p>
          <a:p>
            <a:r>
              <a:rPr lang="en-GB" sz="2400" dirty="0">
                <a:solidFill>
                  <a:srgbClr val="000000"/>
                </a:solidFill>
                <a:latin typeface="Century Gothic Pro" panose="020B0502020202020204" pitchFamily="34" charset="0"/>
              </a:rPr>
              <a:t>They enter rewarding professions, including in finance, law, the media, the public sector and the third sector, and are also the main resource of the UK’s fast-growing creative industries.</a:t>
            </a:r>
          </a:p>
          <a:p>
            <a:endParaRPr lang="en-GB" sz="2400" dirty="0">
              <a:solidFill>
                <a:srgbClr val="000000"/>
              </a:solidFill>
              <a:latin typeface="Century Gothic Pro" panose="020B0502020202020204" pitchFamily="34" charset="0"/>
            </a:endParaRPr>
          </a:p>
          <a:p>
            <a:endParaRPr lang="en-US" sz="2400" dirty="0">
              <a:latin typeface="Century Gothic Pro" panose="020B0502020202020204" pitchFamily="34" charset="0"/>
            </a:endParaRPr>
          </a:p>
        </p:txBody>
      </p:sp>
      <p:sp>
        <p:nvSpPr>
          <p:cNvPr id="3" name="Text Placeholder 2">
            <a:extLst>
              <a:ext uri="{FF2B5EF4-FFF2-40B4-BE49-F238E27FC236}">
                <a16:creationId xmlns:a16="http://schemas.microsoft.com/office/drawing/2014/main" id="{81288DB7-DC31-492F-9808-CFDB1E3CD67B}"/>
              </a:ext>
            </a:extLst>
          </p:cNvPr>
          <p:cNvSpPr>
            <a:spLocks noGrp="1"/>
          </p:cNvSpPr>
          <p:nvPr>
            <p:ph type="body" sz="quarter" idx="19"/>
          </p:nvPr>
        </p:nvSpPr>
        <p:spPr/>
        <p:txBody>
          <a:bodyPr/>
          <a:lstStyle/>
          <a:p>
            <a:r>
              <a:rPr lang="en-GB" dirty="0"/>
              <a:t>SHAPE</a:t>
            </a:r>
          </a:p>
        </p:txBody>
      </p:sp>
    </p:spTree>
    <p:extLst>
      <p:ext uri="{BB962C8B-B14F-4D97-AF65-F5344CB8AC3E}">
        <p14:creationId xmlns:p14="http://schemas.microsoft.com/office/powerpoint/2010/main" val="174803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97F51A1-5E82-4A02-A203-812BD8FF94A1}"/>
              </a:ext>
            </a:extLst>
          </p:cNvPr>
          <p:cNvSpPr>
            <a:spLocks noGrp="1"/>
          </p:cNvSpPr>
          <p:nvPr>
            <p:ph type="body" sz="quarter" idx="12"/>
          </p:nvPr>
        </p:nvSpPr>
        <p:spPr/>
        <p:txBody>
          <a:bodyPr/>
          <a:lstStyle/>
          <a:p>
            <a:r>
              <a:rPr lang="en-GB" sz="1800" dirty="0"/>
              <a:t>Students of the History of War develop critical thinking and engage with a variety of ways of seeing and sources of information – helping you to think broadly, see differently, and approach some of the world's most difficult and pressing questions with a wealth of knowledge and understanding.</a:t>
            </a:r>
          </a:p>
        </p:txBody>
      </p:sp>
      <p:sp>
        <p:nvSpPr>
          <p:cNvPr id="7" name="Text Placeholder 6">
            <a:extLst>
              <a:ext uri="{FF2B5EF4-FFF2-40B4-BE49-F238E27FC236}">
                <a16:creationId xmlns:a16="http://schemas.microsoft.com/office/drawing/2014/main" id="{586E5C72-6311-47C0-BC97-020D1A8E3E49}"/>
              </a:ext>
            </a:extLst>
          </p:cNvPr>
          <p:cNvSpPr>
            <a:spLocks noGrp="1"/>
          </p:cNvSpPr>
          <p:nvPr>
            <p:ph type="body" sz="quarter" idx="16"/>
          </p:nvPr>
        </p:nvSpPr>
        <p:spPr>
          <a:xfrm>
            <a:off x="4107449" y="2877151"/>
            <a:ext cx="3601451" cy="3114074"/>
          </a:xfrm>
        </p:spPr>
        <p:txBody>
          <a:bodyPr/>
          <a:lstStyle/>
          <a:p>
            <a:pPr marL="285750" indent="-285750">
              <a:spcAft>
                <a:spcPts val="1200"/>
              </a:spcAft>
              <a:buFont typeface="Arial" panose="020B0604020202020204" pitchFamily="34" charset="0"/>
              <a:buChar char="•"/>
            </a:pPr>
            <a:r>
              <a:rPr lang="en-GB" sz="1800" dirty="0"/>
              <a:t>Do you want to examine and explain human behaviour and understand how society both functions and breaks down?</a:t>
            </a:r>
          </a:p>
          <a:p>
            <a:pPr marL="285750" indent="-285750">
              <a:spcAft>
                <a:spcPts val="1200"/>
              </a:spcAft>
              <a:buFont typeface="Arial" panose="020B0604020202020204" pitchFamily="34" charset="0"/>
              <a:buChar char="•"/>
            </a:pPr>
            <a:r>
              <a:rPr lang="en-GB" sz="1800" dirty="0"/>
              <a:t>Do you want to contribute to local, national and international culture?</a:t>
            </a:r>
          </a:p>
          <a:p>
            <a:pPr marL="285750" indent="-285750">
              <a:spcAft>
                <a:spcPts val="1200"/>
              </a:spcAft>
              <a:buFont typeface="Arial" panose="020B0604020202020204" pitchFamily="34" charset="0"/>
              <a:buChar char="•"/>
            </a:pPr>
            <a:r>
              <a:rPr lang="en-GB" sz="1800" dirty="0"/>
              <a:t>Perhaps you want to learn from the past and apply these lessons to be able to think flexibly about the challenges of the present?</a:t>
            </a:r>
          </a:p>
          <a:p>
            <a:pPr marL="285750" indent="-285750">
              <a:spcAft>
                <a:spcPts val="1200"/>
              </a:spcAft>
              <a:buFont typeface="Arial" panose="020B0604020202020204" pitchFamily="34" charset="0"/>
              <a:buChar char="•"/>
            </a:pPr>
            <a:r>
              <a:rPr lang="en-GB" sz="1800" dirty="0"/>
              <a:t>Do you want to help solve the biggest challenges the world is facing?</a:t>
            </a:r>
          </a:p>
        </p:txBody>
      </p:sp>
      <p:sp>
        <p:nvSpPr>
          <p:cNvPr id="5" name="Text Placeholder 4">
            <a:extLst>
              <a:ext uri="{FF2B5EF4-FFF2-40B4-BE49-F238E27FC236}">
                <a16:creationId xmlns:a16="http://schemas.microsoft.com/office/drawing/2014/main" id="{30C76A90-34FA-4876-AC04-287373F5F209}"/>
              </a:ext>
            </a:extLst>
          </p:cNvPr>
          <p:cNvSpPr>
            <a:spLocks noGrp="1"/>
          </p:cNvSpPr>
          <p:nvPr>
            <p:ph type="body" sz="quarter" idx="11"/>
          </p:nvPr>
        </p:nvSpPr>
        <p:spPr/>
        <p:txBody>
          <a:bodyPr/>
          <a:lstStyle/>
          <a:p>
            <a:r>
              <a:rPr lang="en-GB" dirty="0"/>
              <a:t>By studying the History of War, either as a single degree or as part of a wider History or Humanities degree, you will gain understanding of how peoples, cultures, technology and society interact over time</a:t>
            </a:r>
          </a:p>
          <a:p>
            <a:endParaRPr lang="en-GB" dirty="0"/>
          </a:p>
        </p:txBody>
      </p:sp>
      <p:sp>
        <p:nvSpPr>
          <p:cNvPr id="2" name="Text Placeholder 1">
            <a:extLst>
              <a:ext uri="{FF2B5EF4-FFF2-40B4-BE49-F238E27FC236}">
                <a16:creationId xmlns:a16="http://schemas.microsoft.com/office/drawing/2014/main" id="{63C63FC1-CCF3-774B-AA6A-76FB2C777F5A}"/>
              </a:ext>
            </a:extLst>
          </p:cNvPr>
          <p:cNvSpPr>
            <a:spLocks noGrp="1"/>
          </p:cNvSpPr>
          <p:nvPr>
            <p:ph type="body" sz="quarter" idx="19"/>
          </p:nvPr>
        </p:nvSpPr>
        <p:spPr/>
        <p:txBody>
          <a:bodyPr/>
          <a:lstStyle/>
          <a:p>
            <a:r>
              <a:rPr lang="en-US" dirty="0"/>
              <a:t>SHAPE</a:t>
            </a:r>
          </a:p>
        </p:txBody>
      </p:sp>
    </p:spTree>
    <p:extLst>
      <p:ext uri="{BB962C8B-B14F-4D97-AF65-F5344CB8AC3E}">
        <p14:creationId xmlns:p14="http://schemas.microsoft.com/office/powerpoint/2010/main" val="145400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0779BF-2D5F-4943-8D91-5C21DD64F36D}"/>
              </a:ext>
            </a:extLst>
          </p:cNvPr>
          <p:cNvSpPr>
            <a:spLocks noGrp="1"/>
          </p:cNvSpPr>
          <p:nvPr>
            <p:ph type="body" sz="quarter" idx="19"/>
          </p:nvPr>
        </p:nvSpPr>
        <p:spPr/>
        <p:txBody>
          <a:bodyPr/>
          <a:lstStyle/>
          <a:p>
            <a:r>
              <a:rPr lang="en-GB" dirty="0"/>
              <a:t>Skills</a:t>
            </a:r>
          </a:p>
        </p:txBody>
      </p:sp>
      <p:sp>
        <p:nvSpPr>
          <p:cNvPr id="3" name="Text Placeholder 2">
            <a:extLst>
              <a:ext uri="{FF2B5EF4-FFF2-40B4-BE49-F238E27FC236}">
                <a16:creationId xmlns:a16="http://schemas.microsoft.com/office/drawing/2014/main" id="{8D46191D-41FC-1A44-A75C-041FB25977AD}"/>
              </a:ext>
            </a:extLst>
          </p:cNvPr>
          <p:cNvSpPr>
            <a:spLocks noGrp="1"/>
          </p:cNvSpPr>
          <p:nvPr>
            <p:ph type="body" sz="quarter" idx="20"/>
          </p:nvPr>
        </p:nvSpPr>
        <p:spPr/>
        <p:txBody>
          <a:bodyPr/>
          <a:lstStyle/>
          <a:p>
            <a:r>
              <a:rPr lang="en-US" dirty="0"/>
              <a:t>Your </a:t>
            </a:r>
            <a:br>
              <a:rPr lang="en-US" dirty="0"/>
            </a:br>
            <a:r>
              <a:rPr lang="en-US" dirty="0"/>
              <a:t>Skills Toolbox</a:t>
            </a:r>
          </a:p>
        </p:txBody>
      </p:sp>
      <p:sp>
        <p:nvSpPr>
          <p:cNvPr id="7" name="Holder 4">
            <a:extLst>
              <a:ext uri="{FF2B5EF4-FFF2-40B4-BE49-F238E27FC236}">
                <a16:creationId xmlns:a16="http://schemas.microsoft.com/office/drawing/2014/main" id="{E1D61489-44E8-475F-9B67-CF5AEFF164C0}"/>
              </a:ext>
            </a:extLst>
          </p:cNvPr>
          <p:cNvSpPr txBox="1">
            <a:spLocks/>
          </p:cNvSpPr>
          <p:nvPr/>
        </p:nvSpPr>
        <p:spPr>
          <a:xfrm rot="16200000">
            <a:off x="9441279" y="939571"/>
            <a:ext cx="1934035" cy="215444"/>
          </a:xfrm>
          <a:prstGeom prst="rect">
            <a:avLst/>
          </a:prstGeom>
        </p:spPr>
        <p:txBody>
          <a:bodyPr lIns="0" tIns="0" rIns="0" bIns="0"/>
          <a:lstStyle>
            <a:defPPr>
              <a:defRPr lang="en-US"/>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615649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092937250B77408AB94081EE71A9E9" ma:contentTypeVersion="12" ma:contentTypeDescription="Create a new document." ma:contentTypeScope="" ma:versionID="b583e7c3074e9fd5703066650a837392">
  <xsd:schema xmlns:xsd="http://www.w3.org/2001/XMLSchema" xmlns:xs="http://www.w3.org/2001/XMLSchema" xmlns:p="http://schemas.microsoft.com/office/2006/metadata/properties" xmlns:ns2="116d95a0-2d60-4572-bb71-cc71e0788e12" xmlns:ns3="575415ac-d7b8-4e3e-b128-75681c392104" targetNamespace="http://schemas.microsoft.com/office/2006/metadata/properties" ma:root="true" ma:fieldsID="097b9c57710a6ed7f6941be2620a1b24" ns2:_="" ns3:_="">
    <xsd:import namespace="116d95a0-2d60-4572-bb71-cc71e0788e12"/>
    <xsd:import namespace="575415ac-d7b8-4e3e-b128-75681c3921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6d95a0-2d60-4572-bb71-cc71e0788e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5415ac-d7b8-4e3e-b128-75681c39210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17C888-AD95-4B53-8C2E-16861EA76D1C}">
  <ds:schemaRefs>
    <ds:schemaRef ds:uri="http://schemas.microsoft.com/sharepoint/v3/contenttype/forms"/>
  </ds:schemaRefs>
</ds:datastoreItem>
</file>

<file path=customXml/itemProps2.xml><?xml version="1.0" encoding="utf-8"?>
<ds:datastoreItem xmlns:ds="http://schemas.openxmlformats.org/officeDocument/2006/customXml" ds:itemID="{1ECEC166-81C0-4F7A-B7FE-46C27598E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6d95a0-2d60-4572-bb71-cc71e0788e12"/>
    <ds:schemaRef ds:uri="575415ac-d7b8-4e3e-b128-75681c3921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D54CEA-5FC3-4E8F-837E-F526AD2AC5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10907</TotalTime>
  <Words>1878</Words>
  <Application>Microsoft Office PowerPoint</Application>
  <PresentationFormat>Custom</PresentationFormat>
  <Paragraphs>175</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Century Gothic Pro</vt:lpstr>
      <vt:lpstr>Office Theme</vt:lpstr>
      <vt:lpstr>The History of War</vt:lpstr>
      <vt:lpstr>The History of War</vt:lpstr>
      <vt:lpstr>The History of War</vt:lpstr>
      <vt:lpstr>“apart from archive skills […] it was the working in the team side, problem-solving, group-writing, […]they’re actually things that are going to be useful outside of university and they’re not strictly history-related things, but […] are the most valuable things I’ve learned..”</vt:lpstr>
      <vt:lpstr>Related subjects</vt:lpstr>
      <vt:lpstr>The History of War falls within the wider grouping of SHAPE subjects: Social sciences, humanities and the arts for people and the environment </vt:lpstr>
      <vt:lpstr>PowerPoint Presentation</vt:lpstr>
      <vt:lpstr>PowerPoint Presentation</vt:lpstr>
      <vt:lpstr>PowerPoint Presentation</vt:lpstr>
      <vt:lpstr>Your skills toolbox </vt:lpstr>
      <vt:lpstr>“The study of war, in particular, has developed my historical research skills. To explore the lived experiences of both men and women from different social strata in the context of conflict, I have learned to effectively locate and apply an eclectic range of sources to my research.”  </vt:lpstr>
      <vt:lpstr>Case studies</vt:lpstr>
      <vt:lpstr>PowerPoint Presentation</vt:lpstr>
      <vt:lpstr>What about careers?</vt:lpstr>
      <vt:lpstr>Case studies</vt:lpstr>
      <vt:lpstr>Case studies</vt:lpstr>
      <vt:lpstr>Next steps</vt:lpstr>
      <vt:lpstr>Next steps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BA-Careers-Guidance3</dc:title>
  <dc:creator>Dan Tweddle</dc:creator>
  <cp:lastModifiedBy>Philippa</cp:lastModifiedBy>
  <cp:revision>85</cp:revision>
  <dcterms:created xsi:type="dcterms:W3CDTF">2020-03-25T15:15:17Z</dcterms:created>
  <dcterms:modified xsi:type="dcterms:W3CDTF">2021-03-29T19:37:18Z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2020-03-25T00:00:00Z</vt:filetime>
  </property>
  <property fmtid="{D5CDD505-2E9C-101B-9397-08002B2CF9AE}" pid="3" name="Creator">
    <vt:lpwstr>Adobe Illustrator 24.0 (Macintosh)</vt:lpwstr>
  </property>
  <property fmtid="{D5CDD505-2E9C-101B-9397-08002B2CF9AE}" pid="4" name="LastSaved">
    <vt:filetime>2020-03-25T00:00:00Z</vt:filetime>
  </property>
  <property fmtid="{D5CDD505-2E9C-101B-9397-08002B2CF9AE}" pid="5" name="ContentTypeId">
    <vt:lpwstr>0x0101005E092937250B77408AB94081EE71A9E9</vt:lpwstr>
  </property>
</Properties>
</file>